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1"/>
  </p:notesMasterIdLst>
  <p:sldIdLst>
    <p:sldId id="332" r:id="rId2"/>
    <p:sldId id="346" r:id="rId3"/>
    <p:sldId id="353" r:id="rId4"/>
    <p:sldId id="360" r:id="rId5"/>
    <p:sldId id="361" r:id="rId6"/>
    <p:sldId id="362" r:id="rId7"/>
    <p:sldId id="364" r:id="rId8"/>
    <p:sldId id="363" r:id="rId9"/>
    <p:sldId id="359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4B4B"/>
    <a:srgbClr val="0066CC"/>
    <a:srgbClr val="002F76"/>
    <a:srgbClr val="ED7D31"/>
    <a:srgbClr val="B5CBE7"/>
    <a:srgbClr val="5B9B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102" autoAdjust="0"/>
    <p:restoredTop sz="96144" autoAdjust="0"/>
  </p:normalViewPr>
  <p:slideViewPr>
    <p:cSldViewPr snapToGrid="0">
      <p:cViewPr varScale="1">
        <p:scale>
          <a:sx n="69" d="100"/>
          <a:sy n="69" d="100"/>
        </p:scale>
        <p:origin x="118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25B13B9-69A4-4EB0-88D5-B0DFFD99132A}" type="doc">
      <dgm:prSet loTypeId="urn:microsoft.com/office/officeart/2005/8/layout/process1" loCatId="process" qsTypeId="urn:microsoft.com/office/officeart/2005/8/quickstyle/simple5" qsCatId="simple" csTypeId="urn:microsoft.com/office/officeart/2005/8/colors/accent1_2" csCatId="accent1" phldr="1"/>
      <dgm:spPr/>
    </dgm:pt>
    <dgm:pt modelId="{AAFA5BCE-4864-4572-8842-2E9ED5FFFF20}">
      <dgm:prSet phldrT="[Text]" custT="1"/>
      <dgm:spPr/>
      <dgm:t>
        <a:bodyPr/>
        <a:lstStyle/>
        <a:p>
          <a:r>
            <a:rPr lang="en-US" sz="2000" smtClean="0">
              <a:latin typeface="Times New Roman" panose="02020603050405020304" pitchFamily="18" charset="0"/>
              <a:cs typeface="Times New Roman" panose="02020603050405020304" pitchFamily="18" charset="0"/>
            </a:rPr>
            <a:t>SMT</a:t>
          </a:r>
          <a:endParaRPr lang="en-US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E483A9E-404E-4D6D-AC58-EE92C2E57486}" type="parTrans" cxnId="{C74014A9-7C3E-41F7-A036-C67EBF0EAB94}">
      <dgm:prSet/>
      <dgm:spPr/>
      <dgm:t>
        <a:bodyPr/>
        <a:lstStyle/>
        <a:p>
          <a:endParaRPr lang="en-US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8C86B16-E467-48E0-9E3E-8A242B078BB1}" type="sibTrans" cxnId="{C74014A9-7C3E-41F7-A036-C67EBF0EAB94}">
      <dgm:prSet custT="1"/>
      <dgm:spPr/>
      <dgm:t>
        <a:bodyPr/>
        <a:lstStyle/>
        <a:p>
          <a:endParaRPr lang="en-US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BC94141-F43F-400F-A201-5F05EF8D9E37}">
      <dgm:prSet phldrT="[Text]" custT="1"/>
      <dgm:spPr/>
      <dgm:t>
        <a:bodyPr/>
        <a:lstStyle/>
        <a:p>
          <a:r>
            <a:rPr lang="en-US" sz="2000" smtClean="0">
              <a:latin typeface="Times New Roman" panose="02020603050405020304" pitchFamily="18" charset="0"/>
              <a:cs typeface="Times New Roman" panose="02020603050405020304" pitchFamily="18" charset="0"/>
            </a:rPr>
            <a:t>PTH</a:t>
          </a:r>
          <a:endParaRPr lang="en-US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032C8D6-EC17-40AA-81D4-7BB5983877AF}" type="parTrans" cxnId="{35AA7C7E-5702-4268-B6F0-48CFEC280C97}">
      <dgm:prSet/>
      <dgm:spPr/>
      <dgm:t>
        <a:bodyPr/>
        <a:lstStyle/>
        <a:p>
          <a:endParaRPr lang="en-US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E2C4C0F-6F3D-4509-8123-FEF854E94A53}" type="sibTrans" cxnId="{35AA7C7E-5702-4268-B6F0-48CFEC280C97}">
      <dgm:prSet custT="1"/>
      <dgm:spPr/>
      <dgm:t>
        <a:bodyPr/>
        <a:lstStyle/>
        <a:p>
          <a:endParaRPr lang="en-US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478C29D-2391-4F31-8480-F58BF3C2399B}">
      <dgm:prSet phldrT="[Text]" custT="1"/>
      <dgm:spPr/>
      <dgm:t>
        <a:bodyPr/>
        <a:lstStyle/>
        <a:p>
          <a:r>
            <a:rPr lang="en-US" sz="2000" smtClean="0">
              <a:latin typeface="Times New Roman" panose="02020603050405020304" pitchFamily="18" charset="0"/>
              <a:cs typeface="Times New Roman" panose="02020603050405020304" pitchFamily="18" charset="0"/>
            </a:rPr>
            <a:t>ASSY</a:t>
          </a:r>
          <a:endParaRPr lang="en-US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D503508-AD9A-4439-9D02-7A0FAEEBC0A9}" type="parTrans" cxnId="{B9E27E4E-7327-4D8C-B41A-D63162A900EB}">
      <dgm:prSet/>
      <dgm:spPr/>
      <dgm:t>
        <a:bodyPr/>
        <a:lstStyle/>
        <a:p>
          <a:endParaRPr lang="en-US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1B590EC-0FDF-4ACD-B89D-08E7C647A880}" type="sibTrans" cxnId="{B9E27E4E-7327-4D8C-B41A-D63162A900EB}">
      <dgm:prSet custT="1"/>
      <dgm:spPr/>
      <dgm:t>
        <a:bodyPr/>
        <a:lstStyle/>
        <a:p>
          <a:endParaRPr lang="en-US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0998037-9830-4E48-A63A-5B3D29909429}">
      <dgm:prSet phldrT="[Text]" custT="1"/>
      <dgm:spPr/>
      <dgm:t>
        <a:bodyPr/>
        <a:lstStyle/>
        <a:p>
          <a:r>
            <a:rPr lang="en-US" sz="2000" smtClean="0">
              <a:latin typeface="Times New Roman" panose="02020603050405020304" pitchFamily="18" charset="0"/>
              <a:cs typeface="Times New Roman" panose="02020603050405020304" pitchFamily="18" charset="0"/>
            </a:rPr>
            <a:t>TEST</a:t>
          </a:r>
          <a:endParaRPr lang="en-US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53989A5-DBDD-456E-A2EB-0BEB22779BA0}" type="parTrans" cxnId="{F48A3960-2B89-41F6-8DE4-6BF2174C7D6D}">
      <dgm:prSet/>
      <dgm:spPr/>
      <dgm:t>
        <a:bodyPr/>
        <a:lstStyle/>
        <a:p>
          <a:endParaRPr lang="en-US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51FEA0A-BE7F-4D8C-9276-C6F5873E380E}" type="sibTrans" cxnId="{F48A3960-2B89-41F6-8DE4-6BF2174C7D6D}">
      <dgm:prSet custT="1"/>
      <dgm:spPr/>
      <dgm:t>
        <a:bodyPr/>
        <a:lstStyle/>
        <a:p>
          <a:endParaRPr lang="en-US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210AA87-AF85-4688-90D0-40BAC525FCCB}">
      <dgm:prSet phldrT="[Text]" custT="1"/>
      <dgm:spPr/>
      <dgm:t>
        <a:bodyPr/>
        <a:lstStyle/>
        <a:p>
          <a:r>
            <a:rPr lang="en-US" sz="2000" smtClean="0">
              <a:latin typeface="Times New Roman" panose="02020603050405020304" pitchFamily="18" charset="0"/>
              <a:cs typeface="Times New Roman" panose="02020603050405020304" pitchFamily="18" charset="0"/>
            </a:rPr>
            <a:t>PACK</a:t>
          </a:r>
          <a:endParaRPr lang="en-US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5090A64-2127-4441-A36F-DB7DDD852D19}" type="parTrans" cxnId="{19856496-0238-40E3-9FF8-6DFCA4B0D661}">
      <dgm:prSet/>
      <dgm:spPr/>
      <dgm:t>
        <a:bodyPr/>
        <a:lstStyle/>
        <a:p>
          <a:endParaRPr lang="en-US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0153ADE-5E84-41BC-A9DC-45207CFAF69D}" type="sibTrans" cxnId="{19856496-0238-40E3-9FF8-6DFCA4B0D661}">
      <dgm:prSet/>
      <dgm:spPr/>
      <dgm:t>
        <a:bodyPr/>
        <a:lstStyle/>
        <a:p>
          <a:endParaRPr lang="en-US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2E4EAF1-8903-4495-93A4-3D48CB71F440}" type="pres">
      <dgm:prSet presAssocID="{525B13B9-69A4-4EB0-88D5-B0DFFD99132A}" presName="Name0" presStyleCnt="0">
        <dgm:presLayoutVars>
          <dgm:dir/>
          <dgm:resizeHandles val="exact"/>
        </dgm:presLayoutVars>
      </dgm:prSet>
      <dgm:spPr/>
    </dgm:pt>
    <dgm:pt modelId="{356A6DD2-35E3-4432-AD4C-EDBE115A98E6}" type="pres">
      <dgm:prSet presAssocID="{AAFA5BCE-4864-4572-8842-2E9ED5FFFF20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D3DD673-CF1E-447A-A176-972D3E597B3A}" type="pres">
      <dgm:prSet presAssocID="{78C86B16-E467-48E0-9E3E-8A242B078BB1}" presName="sibTrans" presStyleLbl="sibTrans2D1" presStyleIdx="0" presStyleCnt="4"/>
      <dgm:spPr/>
      <dgm:t>
        <a:bodyPr/>
        <a:lstStyle/>
        <a:p>
          <a:endParaRPr lang="en-US"/>
        </a:p>
      </dgm:t>
    </dgm:pt>
    <dgm:pt modelId="{601C8508-52CB-479B-A67F-C3F012C793E8}" type="pres">
      <dgm:prSet presAssocID="{78C86B16-E467-48E0-9E3E-8A242B078BB1}" presName="connectorText" presStyleLbl="sibTrans2D1" presStyleIdx="0" presStyleCnt="4"/>
      <dgm:spPr/>
      <dgm:t>
        <a:bodyPr/>
        <a:lstStyle/>
        <a:p>
          <a:endParaRPr lang="en-US"/>
        </a:p>
      </dgm:t>
    </dgm:pt>
    <dgm:pt modelId="{696EDD3E-AD4A-43D4-8DB4-8E160CCEF91A}" type="pres">
      <dgm:prSet presAssocID="{5BC94141-F43F-400F-A201-5F05EF8D9E37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9C453B5-C740-4950-A851-995C80E9D2D3}" type="pres">
      <dgm:prSet presAssocID="{3E2C4C0F-6F3D-4509-8123-FEF854E94A53}" presName="sibTrans" presStyleLbl="sibTrans2D1" presStyleIdx="1" presStyleCnt="4"/>
      <dgm:spPr/>
      <dgm:t>
        <a:bodyPr/>
        <a:lstStyle/>
        <a:p>
          <a:endParaRPr lang="en-US"/>
        </a:p>
      </dgm:t>
    </dgm:pt>
    <dgm:pt modelId="{2912E0CE-AE97-4F91-8AEF-3A91219708F0}" type="pres">
      <dgm:prSet presAssocID="{3E2C4C0F-6F3D-4509-8123-FEF854E94A53}" presName="connectorText" presStyleLbl="sibTrans2D1" presStyleIdx="1" presStyleCnt="4"/>
      <dgm:spPr/>
      <dgm:t>
        <a:bodyPr/>
        <a:lstStyle/>
        <a:p>
          <a:endParaRPr lang="en-US"/>
        </a:p>
      </dgm:t>
    </dgm:pt>
    <dgm:pt modelId="{62576474-CA4C-483F-878E-8FD14003BF72}" type="pres">
      <dgm:prSet presAssocID="{A478C29D-2391-4F31-8480-F58BF3C2399B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D11B8B7-F2F5-43CD-9A1B-CFFED3C91A15}" type="pres">
      <dgm:prSet presAssocID="{41B590EC-0FDF-4ACD-B89D-08E7C647A880}" presName="sibTrans" presStyleLbl="sibTrans2D1" presStyleIdx="2" presStyleCnt="4"/>
      <dgm:spPr/>
      <dgm:t>
        <a:bodyPr/>
        <a:lstStyle/>
        <a:p>
          <a:endParaRPr lang="en-US"/>
        </a:p>
      </dgm:t>
    </dgm:pt>
    <dgm:pt modelId="{BE1F720A-D736-4F26-8828-4FAD5E171A1A}" type="pres">
      <dgm:prSet presAssocID="{41B590EC-0FDF-4ACD-B89D-08E7C647A880}" presName="connectorText" presStyleLbl="sibTrans2D1" presStyleIdx="2" presStyleCnt="4"/>
      <dgm:spPr/>
      <dgm:t>
        <a:bodyPr/>
        <a:lstStyle/>
        <a:p>
          <a:endParaRPr lang="en-US"/>
        </a:p>
      </dgm:t>
    </dgm:pt>
    <dgm:pt modelId="{377D67A6-493F-4995-8E69-3A478BE6D918}" type="pres">
      <dgm:prSet presAssocID="{40998037-9830-4E48-A63A-5B3D29909429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1F67EA5-9A8F-43CC-812C-AC19F01A704E}" type="pres">
      <dgm:prSet presAssocID="{251FEA0A-BE7F-4D8C-9276-C6F5873E380E}" presName="sibTrans" presStyleLbl="sibTrans2D1" presStyleIdx="3" presStyleCnt="4"/>
      <dgm:spPr/>
      <dgm:t>
        <a:bodyPr/>
        <a:lstStyle/>
        <a:p>
          <a:endParaRPr lang="en-US"/>
        </a:p>
      </dgm:t>
    </dgm:pt>
    <dgm:pt modelId="{F24C0E42-34AA-4F7C-9C57-91010F2301D6}" type="pres">
      <dgm:prSet presAssocID="{251FEA0A-BE7F-4D8C-9276-C6F5873E380E}" presName="connectorText" presStyleLbl="sibTrans2D1" presStyleIdx="3" presStyleCnt="4"/>
      <dgm:spPr/>
      <dgm:t>
        <a:bodyPr/>
        <a:lstStyle/>
        <a:p>
          <a:endParaRPr lang="en-US"/>
        </a:p>
      </dgm:t>
    </dgm:pt>
    <dgm:pt modelId="{36F4DCEF-14AF-4646-922E-9A16063D6B80}" type="pres">
      <dgm:prSet presAssocID="{3210AA87-AF85-4688-90D0-40BAC525FCCB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EC6C08B-954E-409D-80AF-C990049CF842}" type="presOf" srcId="{3E2C4C0F-6F3D-4509-8123-FEF854E94A53}" destId="{49C453B5-C740-4950-A851-995C80E9D2D3}" srcOrd="0" destOrd="0" presId="urn:microsoft.com/office/officeart/2005/8/layout/process1"/>
    <dgm:cxn modelId="{FF7DD19F-78A0-4F30-B8CC-8D5A6519276E}" type="presOf" srcId="{251FEA0A-BE7F-4D8C-9276-C6F5873E380E}" destId="{F24C0E42-34AA-4F7C-9C57-91010F2301D6}" srcOrd="1" destOrd="0" presId="urn:microsoft.com/office/officeart/2005/8/layout/process1"/>
    <dgm:cxn modelId="{00A6D1CE-0886-48DF-AAB4-6594FD033232}" type="presOf" srcId="{41B590EC-0FDF-4ACD-B89D-08E7C647A880}" destId="{BE1F720A-D736-4F26-8828-4FAD5E171A1A}" srcOrd="1" destOrd="0" presId="urn:microsoft.com/office/officeart/2005/8/layout/process1"/>
    <dgm:cxn modelId="{35AA7C7E-5702-4268-B6F0-48CFEC280C97}" srcId="{525B13B9-69A4-4EB0-88D5-B0DFFD99132A}" destId="{5BC94141-F43F-400F-A201-5F05EF8D9E37}" srcOrd="1" destOrd="0" parTransId="{9032C8D6-EC17-40AA-81D4-7BB5983877AF}" sibTransId="{3E2C4C0F-6F3D-4509-8123-FEF854E94A53}"/>
    <dgm:cxn modelId="{19856496-0238-40E3-9FF8-6DFCA4B0D661}" srcId="{525B13B9-69A4-4EB0-88D5-B0DFFD99132A}" destId="{3210AA87-AF85-4688-90D0-40BAC525FCCB}" srcOrd="4" destOrd="0" parTransId="{55090A64-2127-4441-A36F-DB7DDD852D19}" sibTransId="{B0153ADE-5E84-41BC-A9DC-45207CFAF69D}"/>
    <dgm:cxn modelId="{4620D790-3D9B-44E7-8E75-BB26D4091B51}" type="presOf" srcId="{41B590EC-0FDF-4ACD-B89D-08E7C647A880}" destId="{4D11B8B7-F2F5-43CD-9A1B-CFFED3C91A15}" srcOrd="0" destOrd="0" presId="urn:microsoft.com/office/officeart/2005/8/layout/process1"/>
    <dgm:cxn modelId="{0B2EDE6F-BFFA-4D88-AD25-DA738374CA06}" type="presOf" srcId="{3E2C4C0F-6F3D-4509-8123-FEF854E94A53}" destId="{2912E0CE-AE97-4F91-8AEF-3A91219708F0}" srcOrd="1" destOrd="0" presId="urn:microsoft.com/office/officeart/2005/8/layout/process1"/>
    <dgm:cxn modelId="{C74014A9-7C3E-41F7-A036-C67EBF0EAB94}" srcId="{525B13B9-69A4-4EB0-88D5-B0DFFD99132A}" destId="{AAFA5BCE-4864-4572-8842-2E9ED5FFFF20}" srcOrd="0" destOrd="0" parTransId="{2E483A9E-404E-4D6D-AC58-EE92C2E57486}" sibTransId="{78C86B16-E467-48E0-9E3E-8A242B078BB1}"/>
    <dgm:cxn modelId="{0D371F19-7367-4546-BD83-18BE7490A5AE}" type="presOf" srcId="{A478C29D-2391-4F31-8480-F58BF3C2399B}" destId="{62576474-CA4C-483F-878E-8FD14003BF72}" srcOrd="0" destOrd="0" presId="urn:microsoft.com/office/officeart/2005/8/layout/process1"/>
    <dgm:cxn modelId="{B126222E-E8E0-473B-B4ED-B1E7737F55EA}" type="presOf" srcId="{AAFA5BCE-4864-4572-8842-2E9ED5FFFF20}" destId="{356A6DD2-35E3-4432-AD4C-EDBE115A98E6}" srcOrd="0" destOrd="0" presId="urn:microsoft.com/office/officeart/2005/8/layout/process1"/>
    <dgm:cxn modelId="{026499E9-99F8-4457-9FAD-71F057361122}" type="presOf" srcId="{5BC94141-F43F-400F-A201-5F05EF8D9E37}" destId="{696EDD3E-AD4A-43D4-8DB4-8E160CCEF91A}" srcOrd="0" destOrd="0" presId="urn:microsoft.com/office/officeart/2005/8/layout/process1"/>
    <dgm:cxn modelId="{25948A33-A56E-4793-86E9-880A42F2A009}" type="presOf" srcId="{78C86B16-E467-48E0-9E3E-8A242B078BB1}" destId="{601C8508-52CB-479B-A67F-C3F012C793E8}" srcOrd="1" destOrd="0" presId="urn:microsoft.com/office/officeart/2005/8/layout/process1"/>
    <dgm:cxn modelId="{DFD8CA0F-CC85-441B-9CDD-72DF35B2DC18}" type="presOf" srcId="{3210AA87-AF85-4688-90D0-40BAC525FCCB}" destId="{36F4DCEF-14AF-4646-922E-9A16063D6B80}" srcOrd="0" destOrd="0" presId="urn:microsoft.com/office/officeart/2005/8/layout/process1"/>
    <dgm:cxn modelId="{9E49F467-27A2-446C-9CBB-AAF34E13A269}" type="presOf" srcId="{40998037-9830-4E48-A63A-5B3D29909429}" destId="{377D67A6-493F-4995-8E69-3A478BE6D918}" srcOrd="0" destOrd="0" presId="urn:microsoft.com/office/officeart/2005/8/layout/process1"/>
    <dgm:cxn modelId="{13490AE5-DA6C-4119-87BC-5E9644A24D14}" type="presOf" srcId="{251FEA0A-BE7F-4D8C-9276-C6F5873E380E}" destId="{21F67EA5-9A8F-43CC-812C-AC19F01A704E}" srcOrd="0" destOrd="0" presId="urn:microsoft.com/office/officeart/2005/8/layout/process1"/>
    <dgm:cxn modelId="{C78A2866-B460-4360-AFAC-248264E48B2F}" type="presOf" srcId="{525B13B9-69A4-4EB0-88D5-B0DFFD99132A}" destId="{22E4EAF1-8903-4495-93A4-3D48CB71F440}" srcOrd="0" destOrd="0" presId="urn:microsoft.com/office/officeart/2005/8/layout/process1"/>
    <dgm:cxn modelId="{E9160D79-9EA8-485A-BA3F-49CE03E68B82}" type="presOf" srcId="{78C86B16-E467-48E0-9E3E-8A242B078BB1}" destId="{9D3DD673-CF1E-447A-A176-972D3E597B3A}" srcOrd="0" destOrd="0" presId="urn:microsoft.com/office/officeart/2005/8/layout/process1"/>
    <dgm:cxn modelId="{B9E27E4E-7327-4D8C-B41A-D63162A900EB}" srcId="{525B13B9-69A4-4EB0-88D5-B0DFFD99132A}" destId="{A478C29D-2391-4F31-8480-F58BF3C2399B}" srcOrd="2" destOrd="0" parTransId="{ED503508-AD9A-4439-9D02-7A0FAEEBC0A9}" sibTransId="{41B590EC-0FDF-4ACD-B89D-08E7C647A880}"/>
    <dgm:cxn modelId="{F48A3960-2B89-41F6-8DE4-6BF2174C7D6D}" srcId="{525B13B9-69A4-4EB0-88D5-B0DFFD99132A}" destId="{40998037-9830-4E48-A63A-5B3D29909429}" srcOrd="3" destOrd="0" parTransId="{F53989A5-DBDD-456E-A2EB-0BEB22779BA0}" sibTransId="{251FEA0A-BE7F-4D8C-9276-C6F5873E380E}"/>
    <dgm:cxn modelId="{8B33F748-F6D3-4CF3-A4D7-A341DEFE7200}" type="presParOf" srcId="{22E4EAF1-8903-4495-93A4-3D48CB71F440}" destId="{356A6DD2-35E3-4432-AD4C-EDBE115A98E6}" srcOrd="0" destOrd="0" presId="urn:microsoft.com/office/officeart/2005/8/layout/process1"/>
    <dgm:cxn modelId="{B1F04B1C-4EEA-46F9-8270-C906C3A95F92}" type="presParOf" srcId="{22E4EAF1-8903-4495-93A4-3D48CB71F440}" destId="{9D3DD673-CF1E-447A-A176-972D3E597B3A}" srcOrd="1" destOrd="0" presId="urn:microsoft.com/office/officeart/2005/8/layout/process1"/>
    <dgm:cxn modelId="{9114213B-C9D0-43A5-A78C-E8131E04ACF4}" type="presParOf" srcId="{9D3DD673-CF1E-447A-A176-972D3E597B3A}" destId="{601C8508-52CB-479B-A67F-C3F012C793E8}" srcOrd="0" destOrd="0" presId="urn:microsoft.com/office/officeart/2005/8/layout/process1"/>
    <dgm:cxn modelId="{A5D1342A-FFD5-4D8F-AD14-25EC0EC0EFEE}" type="presParOf" srcId="{22E4EAF1-8903-4495-93A4-3D48CB71F440}" destId="{696EDD3E-AD4A-43D4-8DB4-8E160CCEF91A}" srcOrd="2" destOrd="0" presId="urn:microsoft.com/office/officeart/2005/8/layout/process1"/>
    <dgm:cxn modelId="{4A9EEA1B-30E2-4B36-9A06-B26F2CEF1640}" type="presParOf" srcId="{22E4EAF1-8903-4495-93A4-3D48CB71F440}" destId="{49C453B5-C740-4950-A851-995C80E9D2D3}" srcOrd="3" destOrd="0" presId="urn:microsoft.com/office/officeart/2005/8/layout/process1"/>
    <dgm:cxn modelId="{A5DB9585-57DA-4EA2-BCAB-58EC0F8AE6E6}" type="presParOf" srcId="{49C453B5-C740-4950-A851-995C80E9D2D3}" destId="{2912E0CE-AE97-4F91-8AEF-3A91219708F0}" srcOrd="0" destOrd="0" presId="urn:microsoft.com/office/officeart/2005/8/layout/process1"/>
    <dgm:cxn modelId="{F9CECBC0-2EFF-4D58-ABB3-137519F7105F}" type="presParOf" srcId="{22E4EAF1-8903-4495-93A4-3D48CB71F440}" destId="{62576474-CA4C-483F-878E-8FD14003BF72}" srcOrd="4" destOrd="0" presId="urn:microsoft.com/office/officeart/2005/8/layout/process1"/>
    <dgm:cxn modelId="{BE24D4C3-4064-4E35-9FB1-32CF2EFD31F0}" type="presParOf" srcId="{22E4EAF1-8903-4495-93A4-3D48CB71F440}" destId="{4D11B8B7-F2F5-43CD-9A1B-CFFED3C91A15}" srcOrd="5" destOrd="0" presId="urn:microsoft.com/office/officeart/2005/8/layout/process1"/>
    <dgm:cxn modelId="{25470FC9-3E47-4698-9487-2425387FE5AC}" type="presParOf" srcId="{4D11B8B7-F2F5-43CD-9A1B-CFFED3C91A15}" destId="{BE1F720A-D736-4F26-8828-4FAD5E171A1A}" srcOrd="0" destOrd="0" presId="urn:microsoft.com/office/officeart/2005/8/layout/process1"/>
    <dgm:cxn modelId="{D7E02195-F346-4472-A5D3-8B8A7C649B99}" type="presParOf" srcId="{22E4EAF1-8903-4495-93A4-3D48CB71F440}" destId="{377D67A6-493F-4995-8E69-3A478BE6D918}" srcOrd="6" destOrd="0" presId="urn:microsoft.com/office/officeart/2005/8/layout/process1"/>
    <dgm:cxn modelId="{78B6847B-0FC2-4301-9861-872D2871AE58}" type="presParOf" srcId="{22E4EAF1-8903-4495-93A4-3D48CB71F440}" destId="{21F67EA5-9A8F-43CC-812C-AC19F01A704E}" srcOrd="7" destOrd="0" presId="urn:microsoft.com/office/officeart/2005/8/layout/process1"/>
    <dgm:cxn modelId="{9E7DCF42-9739-4F68-981F-E7520846221D}" type="presParOf" srcId="{21F67EA5-9A8F-43CC-812C-AC19F01A704E}" destId="{F24C0E42-34AA-4F7C-9C57-91010F2301D6}" srcOrd="0" destOrd="0" presId="urn:microsoft.com/office/officeart/2005/8/layout/process1"/>
    <dgm:cxn modelId="{FC3520E9-A84E-4B74-A00B-7B1A6475061E}" type="presParOf" srcId="{22E4EAF1-8903-4495-93A4-3D48CB71F440}" destId="{36F4DCEF-14AF-4646-922E-9A16063D6B80}" srcOrd="8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56A6DD2-35E3-4432-AD4C-EDBE115A98E6}">
      <dsp:nvSpPr>
        <dsp:cNvPr id="0" name=""/>
        <dsp:cNvSpPr/>
      </dsp:nvSpPr>
      <dsp:spPr>
        <a:xfrm>
          <a:off x="4799" y="0"/>
          <a:ext cx="1487909" cy="85967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SMT</a:t>
          </a:r>
          <a:endParaRPr lang="en-US" sz="20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9978" y="25179"/>
        <a:ext cx="1437551" cy="809320"/>
      </dsp:txXfrm>
    </dsp:sp>
    <dsp:sp modelId="{9D3DD673-CF1E-447A-A176-972D3E597B3A}">
      <dsp:nvSpPr>
        <dsp:cNvPr id="0" name=""/>
        <dsp:cNvSpPr/>
      </dsp:nvSpPr>
      <dsp:spPr>
        <a:xfrm>
          <a:off x="1641499" y="245338"/>
          <a:ext cx="315436" cy="369001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641499" y="319138"/>
        <a:ext cx="220805" cy="221401"/>
      </dsp:txXfrm>
    </dsp:sp>
    <dsp:sp modelId="{696EDD3E-AD4A-43D4-8DB4-8E160CCEF91A}">
      <dsp:nvSpPr>
        <dsp:cNvPr id="0" name=""/>
        <dsp:cNvSpPr/>
      </dsp:nvSpPr>
      <dsp:spPr>
        <a:xfrm>
          <a:off x="2087872" y="0"/>
          <a:ext cx="1487909" cy="85967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PTH</a:t>
          </a:r>
          <a:endParaRPr lang="en-US" sz="20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113051" y="25179"/>
        <a:ext cx="1437551" cy="809320"/>
      </dsp:txXfrm>
    </dsp:sp>
    <dsp:sp modelId="{49C453B5-C740-4950-A851-995C80E9D2D3}">
      <dsp:nvSpPr>
        <dsp:cNvPr id="0" name=""/>
        <dsp:cNvSpPr/>
      </dsp:nvSpPr>
      <dsp:spPr>
        <a:xfrm>
          <a:off x="3724572" y="245338"/>
          <a:ext cx="315436" cy="369001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724572" y="319138"/>
        <a:ext cx="220805" cy="221401"/>
      </dsp:txXfrm>
    </dsp:sp>
    <dsp:sp modelId="{62576474-CA4C-483F-878E-8FD14003BF72}">
      <dsp:nvSpPr>
        <dsp:cNvPr id="0" name=""/>
        <dsp:cNvSpPr/>
      </dsp:nvSpPr>
      <dsp:spPr>
        <a:xfrm>
          <a:off x="4170945" y="0"/>
          <a:ext cx="1487909" cy="85967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ASSY</a:t>
          </a:r>
          <a:endParaRPr lang="en-US" sz="20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196124" y="25179"/>
        <a:ext cx="1437551" cy="809320"/>
      </dsp:txXfrm>
    </dsp:sp>
    <dsp:sp modelId="{4D11B8B7-F2F5-43CD-9A1B-CFFED3C91A15}">
      <dsp:nvSpPr>
        <dsp:cNvPr id="0" name=""/>
        <dsp:cNvSpPr/>
      </dsp:nvSpPr>
      <dsp:spPr>
        <a:xfrm>
          <a:off x="5807645" y="245338"/>
          <a:ext cx="315436" cy="369001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807645" y="319138"/>
        <a:ext cx="220805" cy="221401"/>
      </dsp:txXfrm>
    </dsp:sp>
    <dsp:sp modelId="{377D67A6-493F-4995-8E69-3A478BE6D918}">
      <dsp:nvSpPr>
        <dsp:cNvPr id="0" name=""/>
        <dsp:cNvSpPr/>
      </dsp:nvSpPr>
      <dsp:spPr>
        <a:xfrm>
          <a:off x="6254018" y="0"/>
          <a:ext cx="1487909" cy="85967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TEST</a:t>
          </a:r>
          <a:endParaRPr lang="en-US" sz="20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279197" y="25179"/>
        <a:ext cx="1437551" cy="809320"/>
      </dsp:txXfrm>
    </dsp:sp>
    <dsp:sp modelId="{21F67EA5-9A8F-43CC-812C-AC19F01A704E}">
      <dsp:nvSpPr>
        <dsp:cNvPr id="0" name=""/>
        <dsp:cNvSpPr/>
      </dsp:nvSpPr>
      <dsp:spPr>
        <a:xfrm>
          <a:off x="7890718" y="245338"/>
          <a:ext cx="315436" cy="369001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890718" y="319138"/>
        <a:ext cx="220805" cy="221401"/>
      </dsp:txXfrm>
    </dsp:sp>
    <dsp:sp modelId="{36F4DCEF-14AF-4646-922E-9A16063D6B80}">
      <dsp:nvSpPr>
        <dsp:cNvPr id="0" name=""/>
        <dsp:cNvSpPr/>
      </dsp:nvSpPr>
      <dsp:spPr>
        <a:xfrm>
          <a:off x="8337091" y="0"/>
          <a:ext cx="1487909" cy="85967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PACK</a:t>
          </a:r>
          <a:endParaRPr lang="en-US" sz="20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362270" y="25179"/>
        <a:ext cx="1437551" cy="8093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r>
              <a:rPr lang="zh-TW" sz="4400" b="0" strike="noStrike" spc="-1">
                <a:latin typeface="Arial"/>
              </a:rPr>
              <a:t>請按這裡移動投影片</a:t>
            </a:r>
            <a:endParaRPr lang="en-US" sz="4400" b="0" strike="noStrike" spc="-1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zh-TW" sz="2000" b="0" strike="noStrike" spc="-1">
                <a:latin typeface="Arial"/>
              </a:rPr>
              <a:t>請按這裡編輯備註格式</a:t>
            </a:r>
            <a:endParaRPr lang="en-US" sz="2000" b="0" strike="noStrike" spc="-1">
              <a:latin typeface="Arial"/>
            </a:endParaRPr>
          </a:p>
        </p:txBody>
      </p:sp>
      <p:sp>
        <p:nvSpPr>
          <p:cNvPr id="83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1400" b="0" strike="noStrike" spc="-1">
                <a:latin typeface="Times New Roman"/>
              </a:rPr>
              <a:t>&lt;頁首&gt;</a:t>
            </a:r>
          </a:p>
        </p:txBody>
      </p:sp>
      <p:sp>
        <p:nvSpPr>
          <p:cNvPr id="84" name="PlaceHolder 4"/>
          <p:cNvSpPr>
            <a:spLocks noGrp="1"/>
          </p:cNvSpPr>
          <p:nvPr>
            <p:ph type="dt" idx="5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algn="r">
              <a:buNone/>
              <a:defRPr lang="en-US" sz="1400" b="0" strike="noStrike" spc="-1">
                <a:latin typeface="Times New Roman"/>
              </a:defRPr>
            </a:lvl1pPr>
          </a:lstStyle>
          <a:p>
            <a:pPr algn="r">
              <a:buNone/>
            </a:pPr>
            <a:r>
              <a:rPr lang="en-US" sz="1400" b="0" strike="noStrike" spc="-1">
                <a:latin typeface="Times New Roman"/>
              </a:rPr>
              <a:t>&lt;日期/時間&gt;</a:t>
            </a:r>
          </a:p>
        </p:txBody>
      </p:sp>
      <p:sp>
        <p:nvSpPr>
          <p:cNvPr id="85" name="PlaceHolder 5"/>
          <p:cNvSpPr>
            <a:spLocks noGrp="1"/>
          </p:cNvSpPr>
          <p:nvPr>
            <p:ph type="ftr" idx="6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>
              <a:defRPr lang="en-US" sz="1400" b="0" strike="noStrike" spc="-1">
                <a:latin typeface="Times New Roman"/>
              </a:defRPr>
            </a:lvl1pPr>
          </a:lstStyle>
          <a:p>
            <a:r>
              <a:rPr lang="en-US" sz="1400" b="0" strike="noStrike" spc="-1">
                <a:latin typeface="Times New Roman"/>
              </a:rPr>
              <a:t>&lt;頁尾&gt;</a:t>
            </a:r>
          </a:p>
        </p:txBody>
      </p:sp>
      <p:sp>
        <p:nvSpPr>
          <p:cNvPr id="86" name="PlaceHolder 6"/>
          <p:cNvSpPr>
            <a:spLocks noGrp="1"/>
          </p:cNvSpPr>
          <p:nvPr>
            <p:ph type="sldNum" idx="7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algn="r">
              <a:buNone/>
              <a:defRPr lang="en-US" sz="1400" b="0" strike="noStrike" spc="-1">
                <a:latin typeface="Times New Roman"/>
              </a:defRPr>
            </a:lvl1pPr>
          </a:lstStyle>
          <a:p>
            <a:pPr algn="r">
              <a:buNone/>
            </a:pPr>
            <a:fld id="{78C98B5C-CE2B-44C0-8F0F-47463F182CA1}" type="slidenum">
              <a:rPr lang="en-US" sz="1400" b="0" strike="noStrike" spc="-1">
                <a:latin typeface="Times New Roman"/>
              </a:rPr>
              <a:t>‹#›</a:t>
            </a:fld>
            <a:endParaRPr lang="en-US" sz="14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B33EC7-D770-4470-B266-BEBD01C74447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104188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>
              <a:buNone/>
            </a:pPr>
            <a:fld id="{78C98B5C-CE2B-44C0-8F0F-47463F182CA1}" type="slidenum">
              <a:rPr lang="en-US" sz="1400" b="0" strike="noStrike" spc="-1" smtClean="0">
                <a:latin typeface="Times New Roman"/>
              </a:rPr>
              <a:t>2</a:t>
            </a:fld>
            <a:endParaRPr lang="en-US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9732131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>
              <a:buNone/>
            </a:pPr>
            <a:fld id="{78C98B5C-CE2B-44C0-8F0F-47463F182CA1}" type="slidenum">
              <a:rPr lang="en-US" sz="1400" b="0" strike="noStrike" spc="-1" smtClean="0">
                <a:latin typeface="Times New Roman"/>
              </a:rPr>
              <a:t>3</a:t>
            </a:fld>
            <a:endParaRPr lang="en-US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9654355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>
              <a:buNone/>
            </a:pPr>
            <a:fld id="{78C98B5C-CE2B-44C0-8F0F-47463F182CA1}" type="slidenum">
              <a:rPr lang="en-US" sz="1400" b="0" strike="noStrike" spc="-1" smtClean="0">
                <a:latin typeface="Times New Roman"/>
              </a:rPr>
              <a:t>4</a:t>
            </a:fld>
            <a:endParaRPr lang="en-US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9145741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>
              <a:buNone/>
            </a:pPr>
            <a:fld id="{78C98B5C-CE2B-44C0-8F0F-47463F182CA1}" type="slidenum">
              <a:rPr lang="en-US" sz="1400" b="0" strike="noStrike" spc="-1" smtClean="0">
                <a:latin typeface="Times New Roman"/>
              </a:rPr>
              <a:t>5</a:t>
            </a:fld>
            <a:endParaRPr lang="en-US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0674342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>
              <a:buNone/>
            </a:pPr>
            <a:fld id="{78C98B5C-CE2B-44C0-8F0F-47463F182CA1}" type="slidenum">
              <a:rPr lang="en-US" sz="1400" b="0" strike="noStrike" spc="-1" smtClean="0">
                <a:latin typeface="Times New Roman"/>
              </a:rPr>
              <a:t>6</a:t>
            </a:fld>
            <a:endParaRPr lang="en-US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567467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>
              <a:buNone/>
            </a:pPr>
            <a:fld id="{78C98B5C-CE2B-44C0-8F0F-47463F182CA1}" type="slidenum">
              <a:rPr lang="en-US" sz="1400" b="0" strike="noStrike" spc="-1" smtClean="0">
                <a:latin typeface="Times New Roman"/>
              </a:rPr>
              <a:t>8</a:t>
            </a:fld>
            <a:endParaRPr lang="en-US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9881321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11490079-A29B-4E45-8A24-5EFEACF01549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2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B95E2002-4E30-453B-B746-962425E13497}" type="slidenum">
              <a:t>‹#›</a:t>
            </a:fld>
            <a:endParaRPr/>
          </a:p>
        </p:txBody>
      </p:sp>
      <p:sp>
        <p:nvSpPr>
          <p:cNvPr id="3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CED94A81-E138-4034-B2F9-46C2B42EFB09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0E34333C-B2B8-410A-B53F-403AF0E30052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355C8B86-A89A-4D80-9CFA-2124583E9E10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32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82DF664B-A5E0-4848-8790-8313A0F951DE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A0671FF2-EF4F-4B61-842F-16795DA856B9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C3ADDBAF-ABE9-4BF3-BD49-882254472E3B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9C3384D5-EACC-4349-A5BE-E20EB7D164C4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B7256552-CFB1-4676-B146-B858230CD315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ABBBE549-D2FE-420B-8A59-1DB706345CE0}" type="slidenum"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EAA3979D-BE88-42E7-B5CF-53569B0FF72C}" type="slidenum"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Repor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5848"/>
          <a:stretch/>
        </p:blipFill>
        <p:spPr>
          <a:xfrm>
            <a:off x="10236201" y="76200"/>
            <a:ext cx="1909228" cy="449568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6620933"/>
            <a:ext cx="12191999" cy="241235"/>
          </a:xfrm>
          <a:prstGeom prst="rect">
            <a:avLst/>
          </a:prstGeom>
        </p:spPr>
      </p:pic>
      <p:sp>
        <p:nvSpPr>
          <p:cNvPr id="8" name="投影片編號版面配置區 5"/>
          <p:cNvSpPr txBox="1">
            <a:spLocks/>
          </p:cNvSpPr>
          <p:nvPr userDrawn="1"/>
        </p:nvSpPr>
        <p:spPr>
          <a:xfrm>
            <a:off x="11015136" y="6620932"/>
            <a:ext cx="1109133" cy="2412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2BCCDC4-842A-4C2E-969C-D1D2F02A5041}" type="slidenum">
              <a:rPr lang="zh-TW" altLang="en-US" b="0" smtClean="0">
                <a:solidFill>
                  <a:schemeClr val="bg1"/>
                </a:solidFill>
              </a:rPr>
              <a:pPr/>
              <a:t>‹#›</a:t>
            </a:fld>
            <a:endParaRPr lang="zh-TW" altLang="en-US" b="0" dirty="0">
              <a:solidFill>
                <a:schemeClr val="bg1"/>
              </a:solidFill>
            </a:endParaRPr>
          </a:p>
        </p:txBody>
      </p:sp>
      <p:pic>
        <p:nvPicPr>
          <p:cNvPr id="9" name="图片 4">
            <a:extLst>
              <a:ext uri="{FF2B5EF4-FFF2-40B4-BE49-F238E27FC236}">
                <a16:creationId xmlns:a16="http://schemas.microsoft.com/office/drawing/2014/main" id="{A9621F51-BC94-CE0C-016B-69E5DF34565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28292"/>
            <a:ext cx="868837" cy="483117"/>
          </a:xfrm>
          <a:prstGeom prst="rect">
            <a:avLst/>
          </a:prstGeom>
        </p:spPr>
      </p:pic>
      <p:sp>
        <p:nvSpPr>
          <p:cNvPr id="7" name="矩形 6"/>
          <p:cNvSpPr/>
          <p:nvPr userDrawn="1"/>
        </p:nvSpPr>
        <p:spPr>
          <a:xfrm>
            <a:off x="283077" y="6620932"/>
            <a:ext cx="4085967" cy="237068"/>
          </a:xfrm>
          <a:prstGeom prst="rect">
            <a:avLst/>
          </a:prstGeom>
          <a:solidFill>
            <a:srgbClr val="002F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文字方塊 9"/>
          <p:cNvSpPr txBox="1"/>
          <p:nvPr userDrawn="1"/>
        </p:nvSpPr>
        <p:spPr>
          <a:xfrm>
            <a:off x="215346" y="6600966"/>
            <a:ext cx="27654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>
                <a:solidFill>
                  <a:schemeClr val="bg1"/>
                </a:solidFill>
              </a:rPr>
              <a:t>2024 </a:t>
            </a:r>
            <a:r>
              <a:rPr lang="en-US" altLang="zh-TW" sz="1200" dirty="0">
                <a:solidFill>
                  <a:schemeClr val="bg1"/>
                </a:solidFill>
              </a:rPr>
              <a:t>F</a:t>
            </a:r>
            <a:r>
              <a:rPr lang="en-US" altLang="zh-CN" sz="1200" dirty="0">
                <a:solidFill>
                  <a:schemeClr val="bg1"/>
                </a:solidFill>
              </a:rPr>
              <a:t>ii Confidential.</a:t>
            </a:r>
            <a:r>
              <a:rPr lang="en-US" altLang="zh-CN" sz="1200" baseline="0" dirty="0">
                <a:solidFill>
                  <a:schemeClr val="bg1"/>
                </a:solidFill>
              </a:rPr>
              <a:t> All Rights Reserved.</a:t>
            </a:r>
            <a:endParaRPr lang="zh-TW" alt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40575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6D13849C-81ED-C243-8E42-CA9B253AFB3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11746" y="220782"/>
            <a:ext cx="1716071" cy="255585"/>
          </a:xfrm>
          <a:prstGeom prst="rect">
            <a:avLst/>
          </a:prstGeom>
        </p:spPr>
      </p:pic>
      <p:cxnSp>
        <p:nvCxnSpPr>
          <p:cNvPr id="9" name="直線接點 8">
            <a:extLst>
              <a:ext uri="{FF2B5EF4-FFF2-40B4-BE49-F238E27FC236}">
                <a16:creationId xmlns:a16="http://schemas.microsoft.com/office/drawing/2014/main" id="{48794B79-2793-9243-B929-4649890ABF45}"/>
              </a:ext>
            </a:extLst>
          </p:cNvPr>
          <p:cNvCxnSpPr/>
          <p:nvPr userDrawn="1"/>
        </p:nvCxnSpPr>
        <p:spPr>
          <a:xfrm>
            <a:off x="10818674" y="3057062"/>
            <a:ext cx="1368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>
            <a:hlinkClick r:id="" action="ppaction://noaction"/>
          </p:cNvPr>
          <p:cNvSpPr/>
          <p:nvPr userDrawn="1"/>
        </p:nvSpPr>
        <p:spPr>
          <a:xfrm>
            <a:off x="10126134" y="136525"/>
            <a:ext cx="1866908" cy="396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2" name="圖片 1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996"/>
            <a:ext cx="12186674" cy="6855004"/>
          </a:xfrm>
          <a:prstGeom prst="rect">
            <a:avLst/>
          </a:prstGeom>
        </p:spPr>
      </p:pic>
      <p:sp>
        <p:nvSpPr>
          <p:cNvPr id="11" name="標題 1"/>
          <p:cNvSpPr>
            <a:spLocks noGrp="1"/>
          </p:cNvSpPr>
          <p:nvPr>
            <p:ph type="title" hasCustomPrompt="1"/>
          </p:nvPr>
        </p:nvSpPr>
        <p:spPr>
          <a:xfrm>
            <a:off x="657575" y="996807"/>
            <a:ext cx="7999314" cy="2293324"/>
          </a:xfrm>
          <a:noFill/>
        </p:spPr>
        <p:txBody>
          <a:bodyPr>
            <a:normAutofit/>
          </a:bodyPr>
          <a:lstStyle>
            <a:lvl1pPr>
              <a:defRPr sz="4400" b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pPr algn="ctr" fontAlgn="ctr"/>
            <a:r>
              <a:rPr lang="en-US" altLang="zh-CN" sz="4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UBN2314AA00 - Control Run Report For New </a:t>
            </a:r>
            <a:r>
              <a:rPr lang="en-US" sz="4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 - Connector</a:t>
            </a:r>
            <a:r>
              <a:rPr lang="en-US" altLang="zh-CN" sz="4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altLang="zh-CN" sz="4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投影片編號版面配置區 5"/>
          <p:cNvSpPr txBox="1">
            <a:spLocks/>
          </p:cNvSpPr>
          <p:nvPr userDrawn="1"/>
        </p:nvSpPr>
        <p:spPr>
          <a:xfrm>
            <a:off x="11015136" y="6620932"/>
            <a:ext cx="1109133" cy="2412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2BCCDC4-842A-4C2E-969C-D1D2F02A5041}" type="slidenum">
              <a:rPr lang="zh-TW" altLang="en-US" b="0" smtClean="0">
                <a:solidFill>
                  <a:schemeClr val="tx1"/>
                </a:solidFill>
              </a:rPr>
              <a:pPr/>
              <a:t>‹#›</a:t>
            </a:fld>
            <a:endParaRPr lang="zh-TW" altLang="en-US" b="0" dirty="0">
              <a:solidFill>
                <a:schemeClr val="tx1"/>
              </a:solidFill>
            </a:endParaRPr>
          </a:p>
        </p:txBody>
      </p:sp>
      <p:sp>
        <p:nvSpPr>
          <p:cNvPr id="10" name="矩形 9"/>
          <p:cNvSpPr/>
          <p:nvPr userDrawn="1"/>
        </p:nvSpPr>
        <p:spPr>
          <a:xfrm>
            <a:off x="459062" y="6464413"/>
            <a:ext cx="4085967" cy="313038"/>
          </a:xfrm>
          <a:prstGeom prst="rect">
            <a:avLst/>
          </a:prstGeom>
          <a:solidFill>
            <a:srgbClr val="002F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" name="文字方塊 13"/>
          <p:cNvSpPr txBox="1"/>
          <p:nvPr userDrawn="1"/>
        </p:nvSpPr>
        <p:spPr>
          <a:xfrm>
            <a:off x="189471" y="6464413"/>
            <a:ext cx="36224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>
                <a:solidFill>
                  <a:schemeClr val="bg1"/>
                </a:solidFill>
              </a:rPr>
              <a:t>2024 </a:t>
            </a:r>
            <a:r>
              <a:rPr lang="en-US" altLang="zh-TW" sz="1600" dirty="0">
                <a:solidFill>
                  <a:schemeClr val="bg1"/>
                </a:solidFill>
              </a:rPr>
              <a:t>F</a:t>
            </a:r>
            <a:r>
              <a:rPr lang="en-US" altLang="zh-CN" sz="1600" dirty="0">
                <a:solidFill>
                  <a:schemeClr val="bg1"/>
                </a:solidFill>
              </a:rPr>
              <a:t>ii Confidential.</a:t>
            </a:r>
            <a:r>
              <a:rPr lang="en-US" altLang="zh-CN" sz="1600" baseline="0" dirty="0">
                <a:solidFill>
                  <a:schemeClr val="bg1"/>
                </a:solidFill>
              </a:rPr>
              <a:t> All Rights Reserved.</a:t>
            </a:r>
            <a:endParaRPr lang="zh-TW" alt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25676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ftr" idx="1"/>
          </p:nvPr>
        </p:nvSpPr>
        <p:spPr>
          <a:xfrm>
            <a:off x="4038480" y="6356520"/>
            <a:ext cx="4112640" cy="3628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algn="ctr">
              <a:lnSpc>
                <a:spcPct val="100000"/>
              </a:lnSpc>
              <a:buNone/>
              <a:defRPr lang="en-US" sz="1400" b="0" strike="noStrike" spc="-1">
                <a:latin typeface="Times New Roman"/>
              </a:defRPr>
            </a:lvl1pPr>
          </a:lstStyle>
          <a:p>
            <a:pPr algn="ctr">
              <a:lnSpc>
                <a:spcPct val="100000"/>
              </a:lnSpc>
              <a:buNone/>
            </a:pPr>
            <a:r>
              <a:rPr lang="en-US" sz="1400" b="0" strike="noStrike" spc="-1">
                <a:latin typeface="Times New Roman"/>
              </a:rPr>
              <a:t>&lt;頁尾&gt;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sldNum" idx="2"/>
          </p:nvPr>
        </p:nvSpPr>
        <p:spPr>
          <a:xfrm>
            <a:off x="8610480" y="6356520"/>
            <a:ext cx="2741040" cy="3628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>
              <a:lnSpc>
                <a:spcPct val="100000"/>
              </a:lnSpc>
              <a:buNone/>
              <a:defRPr lang="en-US" sz="1800" b="0" strike="noStrike" spc="-1">
                <a:solidFill>
                  <a:srgbClr val="000000"/>
                </a:solidFill>
                <a:latin typeface="Arial"/>
              </a:defRPr>
            </a:lvl1pPr>
          </a:lstStyle>
          <a:p>
            <a:pPr>
              <a:lnSpc>
                <a:spcPct val="100000"/>
              </a:lnSpc>
              <a:buNone/>
            </a:pPr>
            <a:fld id="{67873550-755A-42B5-ADD5-E460018B07B3}" type="slidenum">
              <a:rPr lang="en-US" sz="1800" b="0" strike="noStrike" spc="-1">
                <a:solidFill>
                  <a:srgbClr val="000000"/>
                </a:solidFill>
                <a:latin typeface="Arial"/>
              </a:rPr>
              <a:t>‹#›</a:t>
            </a:fld>
            <a:endParaRPr lang="en-US" sz="1800" b="0" strike="noStrike" spc="-1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 idx="3"/>
          </p:nvPr>
        </p:nvSpPr>
        <p:spPr>
          <a:xfrm>
            <a:off x="838080" y="6356520"/>
            <a:ext cx="2741040" cy="3628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>
              <a:defRPr lang="en-US" sz="1400" b="0" strike="noStrike" spc="-1">
                <a:latin typeface="Times New Roman"/>
              </a:defRPr>
            </a:lvl1pPr>
          </a:lstStyle>
          <a:p>
            <a:r>
              <a:rPr lang="en-US" sz="1400" b="0" strike="noStrike" spc="-1">
                <a:latin typeface="Times New Roman"/>
              </a:rPr>
              <a:t>&lt;日期/時間&gt;</a:t>
            </a:r>
          </a:p>
        </p:txBody>
      </p:sp>
      <p:sp>
        <p:nvSpPr>
          <p:cNvPr id="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r>
              <a:rPr lang="zh-TW" sz="4400" b="0" strike="noStrike" spc="-1">
                <a:latin typeface="Arial"/>
              </a:rPr>
              <a:t>請按這裡編輯題名文字格式</a:t>
            </a:r>
            <a:endParaRPr lang="en-US" sz="4400" b="0" strike="noStrike" spc="-1">
              <a:latin typeface="Arial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TW" sz="3200" b="0" strike="noStrike" spc="-1">
                <a:latin typeface="Arial"/>
              </a:rPr>
              <a:t>請按這裡編輯大綱文字格式</a:t>
            </a:r>
            <a:endParaRPr lang="en-US" sz="3200" b="0" strike="noStrike" spc="-1">
              <a:latin typeface="Arial"/>
            </a:endParaRP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zh-TW" sz="2800" b="0" strike="noStrike" spc="-1">
                <a:latin typeface="Arial"/>
              </a:rPr>
              <a:t>第二個大綱層次</a:t>
            </a:r>
            <a:endParaRPr lang="en-US" sz="2800" b="0" strike="noStrike" spc="-1">
              <a:latin typeface="Arial"/>
            </a:endParaRP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TW" sz="2400" b="0" strike="noStrike" spc="-1">
                <a:latin typeface="Arial"/>
              </a:rPr>
              <a:t>第三個大綱層次</a:t>
            </a:r>
            <a:endParaRPr lang="en-US" sz="2400" b="0" strike="noStrike" spc="-1">
              <a:latin typeface="Arial"/>
            </a:endParaRP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zh-TW" sz="2000" b="0" strike="noStrike" spc="-1">
                <a:latin typeface="Arial"/>
              </a:rPr>
              <a:t>第四個大綱層次</a:t>
            </a:r>
            <a:endParaRPr lang="en-US" sz="2000" b="0" strike="noStrike" spc="-1">
              <a:latin typeface="Arial"/>
            </a:endParaRP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TW" sz="2000" b="0" strike="noStrike" spc="-1">
                <a:latin typeface="Arial"/>
              </a:rPr>
              <a:t>第五個大綱層次</a:t>
            </a:r>
            <a:endParaRPr lang="en-US" sz="2000" b="0" strike="noStrike" spc="-1">
              <a:latin typeface="Arial"/>
            </a:endParaRP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TW" sz="2000" b="0" strike="noStrike" spc="-1">
                <a:latin typeface="Arial"/>
              </a:rPr>
              <a:t>第六個大綱層次</a:t>
            </a:r>
            <a:endParaRPr lang="en-US" sz="2000" b="0" strike="noStrike" spc="-1">
              <a:latin typeface="Arial"/>
            </a:endParaRP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TW" sz="2000" b="0" strike="noStrike" spc="-1">
                <a:latin typeface="Arial"/>
              </a:rPr>
              <a:t>第七個大綱層次</a:t>
            </a:r>
            <a:endParaRPr lang="en-US" sz="2000" b="0" strike="noStrike" spc="-1"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75" r:id="rId13"/>
    <p:sldLayoutId id="2147483676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6" Type="http://schemas.microsoft.com/office/2007/relationships/hdphoto" Target="../media/hdphoto2.wdp"/><Relationship Id="rId5" Type="http://schemas.openxmlformats.org/officeDocument/2006/relationships/image" Target="../media/image33.png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1"/>
          <p:cNvSpPr>
            <a:spLocks noGrp="1"/>
          </p:cNvSpPr>
          <p:nvPr>
            <p:ph type="title"/>
          </p:nvPr>
        </p:nvSpPr>
        <p:spPr>
          <a:xfrm>
            <a:off x="252438" y="1219122"/>
            <a:ext cx="8366045" cy="2335153"/>
          </a:xfrm>
        </p:spPr>
        <p:txBody>
          <a:bodyPr>
            <a:normAutofit/>
          </a:bodyPr>
          <a:lstStyle/>
          <a:p>
            <a:pPr algn="ctr">
              <a:tabLst>
                <a:tab pos="0" algn="l"/>
              </a:tabLst>
            </a:pPr>
            <a:r>
              <a:rPr lang="en-US" altLang="zh-TW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T99X171.00 </a:t>
            </a:r>
            <a:r>
              <a:rPr lang="en-US" altLang="zh-TW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Mechanical </a:t>
            </a:r>
            <a:r>
              <a:rPr lang="en-US" altLang="zh-TW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Damage </a:t>
            </a:r>
            <a:r>
              <a:rPr lang="en-US" altLang="zh-TW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 </a:t>
            </a:r>
            <a:r>
              <a:rPr lang="en-US" altLang="zh-TW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Risk Assessment Report</a:t>
            </a:r>
            <a:endParaRPr lang="en-US" sz="3600" b="1" spc="-1" dirty="0">
              <a:latin typeface="Arial" panose="020B0604020202020204" pitchFamily="34" charset="0"/>
              <a:ea typeface="微软雅黑"/>
              <a:cs typeface="Arial" panose="020B060402020202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F9D8CAD-AB3D-4505-ADFB-8E6AA406D68B}"/>
              </a:ext>
            </a:extLst>
          </p:cNvPr>
          <p:cNvSpPr/>
          <p:nvPr/>
        </p:nvSpPr>
        <p:spPr>
          <a:xfrm>
            <a:off x="1075585" y="5036475"/>
            <a:ext cx="182527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b="1" spc="-1" dirty="0">
                <a:solidFill>
                  <a:srgbClr val="FFFFFF"/>
                </a:solidFill>
                <a:latin typeface="Times New Roman" panose="02020603050405020304" pitchFamily="18" charset="0"/>
                <a:ea typeface="思源黑体 CN Normal"/>
                <a:cs typeface="Times New Roman" panose="02020603050405020304" pitchFamily="18" charset="0"/>
              </a:rPr>
              <a:t>VN-JBD-ME</a:t>
            </a:r>
          </a:p>
          <a:p>
            <a:pPr algn="ctr">
              <a:lnSpc>
                <a:spcPct val="150000"/>
              </a:lnSpc>
            </a:pPr>
            <a:r>
              <a:rPr lang="en-US" b="1" spc="-1" dirty="0" smtClean="0">
                <a:solidFill>
                  <a:srgbClr val="FFFFFF"/>
                </a:solidFill>
                <a:latin typeface="Times New Roman" panose="02020603050405020304" pitchFamily="18" charset="0"/>
                <a:ea typeface="思源黑体 CN Normal"/>
                <a:cs typeface="Times New Roman" panose="02020603050405020304" pitchFamily="18" charset="0"/>
              </a:rPr>
              <a:t>Date: </a:t>
            </a:r>
            <a:r>
              <a:rPr lang="en-US" b="1" spc="-1" dirty="0" smtClean="0">
                <a:solidFill>
                  <a:srgbClr val="FFFFFF"/>
                </a:solidFill>
                <a:latin typeface="Times New Roman" panose="02020603050405020304" pitchFamily="18" charset="0"/>
                <a:ea typeface="思源黑体 CN Normal"/>
                <a:cs typeface="Times New Roman" panose="02020603050405020304" pitchFamily="18" charset="0"/>
              </a:rPr>
              <a:t>2024.09.20</a:t>
            </a:r>
            <a:endParaRPr lang="en-US" b="1" spc="-1" dirty="0">
              <a:solidFill>
                <a:srgbClr val="FFFFFF"/>
              </a:solidFill>
              <a:latin typeface="Times New Roman" panose="02020603050405020304" pitchFamily="18" charset="0"/>
              <a:ea typeface="思源黑体 CN Normal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460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標題 1"/>
          <p:cNvSpPr/>
          <p:nvPr/>
        </p:nvSpPr>
        <p:spPr>
          <a:xfrm>
            <a:off x="872359" y="110121"/>
            <a:ext cx="9448800" cy="551519"/>
          </a:xfrm>
          <a:prstGeom prst="rect">
            <a:avLst/>
          </a:prstGeom>
          <a:solidFill>
            <a:srgbClr val="002F76"/>
          </a:solidFill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pPr algn="ctr">
              <a:lnSpc>
                <a:spcPct val="90000"/>
              </a:lnSpc>
              <a:tabLst>
                <a:tab pos="0" algn="l"/>
              </a:tabLst>
            </a:pPr>
            <a:r>
              <a:rPr lang="en-US" sz="3200" b="1" spc="-1">
                <a:solidFill>
                  <a:schemeClr val="bg1"/>
                </a:solidFill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rPr>
              <a:t>Description issue</a:t>
            </a:r>
            <a:endParaRPr lang="en-US" sz="3200" b="1" spc="-1" dirty="0">
              <a:solidFill>
                <a:schemeClr val="bg1"/>
              </a:solidFill>
              <a:latin typeface="Times New Roman" panose="02020603050405020304" pitchFamily="18" charset="0"/>
              <a:ea typeface="微软雅黑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8768" y="112555"/>
            <a:ext cx="5437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#1</a:t>
            </a:r>
            <a:endParaRPr lang="en-US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20636" y="746301"/>
            <a:ext cx="11443194" cy="1323439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ALT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customer feedback that they found out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Top2 abnormal issue is: 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Product </a:t>
            </a:r>
            <a:r>
              <a:rPr lang="en-US" altLang="zh-TW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boot up fail and can't download Factory FW stop 7%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analysis </a:t>
            </a:r>
            <a:r>
              <a:rPr lang="en-US" altLang="zh-TW" sz="16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This issue follow </a:t>
            </a:r>
            <a:r>
              <a:rPr lang="en-US" altLang="zh-TW" sz="1600" dirty="0" err="1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eMMC</a:t>
            </a:r>
            <a:r>
              <a:rPr lang="en-US" altLang="zh-TW" sz="16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U602 (P/N: 0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67.00140.005, Vendor: SAMSUNG) material fail.</a:t>
            </a:r>
          </a:p>
          <a:p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Samsung vendor analysis </a:t>
            </a: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eMMC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abnormal FA report write cause IC mechanical damage.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FXN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factory has 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re-check all process from SMT to FATP all  IC mechanical damage risk. </a:t>
            </a: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Pls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hel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 check it.</a:t>
            </a:r>
            <a:endParaRPr lang="en-US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-1" y="6078707"/>
            <a:ext cx="12192001" cy="338554"/>
          </a:xfrm>
          <a:prstGeom prst="rect">
            <a:avLst/>
          </a:prstGeom>
          <a:solidFill>
            <a:srgbClr val="0066CC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Summary: </a:t>
            </a:r>
            <a:r>
              <a:rPr lang="en-US" altLang="zh-CN" sz="16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There is 1 defective product that has been verified as an initial defect due to mechanical </a:t>
            </a:r>
            <a:r>
              <a:rPr lang="en-US" altLang="zh-CN" sz="16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damage caused </a:t>
            </a:r>
            <a:r>
              <a:rPr lang="en-US" altLang="zh-CN" sz="16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by some external </a:t>
            </a:r>
            <a:r>
              <a:rPr lang="en-US" altLang="zh-CN" sz="16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stress.</a:t>
            </a:r>
            <a:endParaRPr lang="en-US" altLang="zh-CN" sz="160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5596758" y="2485559"/>
            <a:ext cx="6167071" cy="3461356"/>
            <a:chOff x="3098800" y="2814754"/>
            <a:chExt cx="4995918" cy="2574002"/>
          </a:xfrm>
        </p:grpSpPr>
        <p:sp>
          <p:nvSpPr>
            <p:cNvPr id="25" name="Rectangle 24"/>
            <p:cNvSpPr/>
            <p:nvPr/>
          </p:nvSpPr>
          <p:spPr>
            <a:xfrm>
              <a:off x="3621564" y="5119026"/>
              <a:ext cx="3950390" cy="269730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Chip crack</a:t>
              </a:r>
              <a:endParaRPr lang="en-US" sz="16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098800" y="2814754"/>
              <a:ext cx="4995918" cy="2303642"/>
            </a:xfrm>
            <a:prstGeom prst="rect">
              <a:avLst/>
            </a:prstGeom>
          </p:spPr>
        </p:pic>
      </p:grpSp>
      <p:pic>
        <p:nvPicPr>
          <p:cNvPr id="13" name="Picture 39" descr="C:\Users\V1064642\AppData\Local\SuperNotes\jena.hy.tao@mail.foxconn.com\mid\18ead441045ed7548511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9" t="4839" r="6538" b="17691"/>
          <a:stretch/>
        </p:blipFill>
        <p:spPr bwMode="auto">
          <a:xfrm>
            <a:off x="592507" y="2701636"/>
            <a:ext cx="4481947" cy="2530600"/>
          </a:xfrm>
          <a:prstGeom prst="rect">
            <a:avLst/>
          </a:prstGeom>
          <a:noFill/>
          <a:ln w="28575">
            <a:solidFill>
              <a:srgbClr val="00B05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1960832" y="5306353"/>
            <a:ext cx="2015423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</a:rPr>
              <a:t>Download FW Stop 7%</a:t>
            </a:r>
          </a:p>
        </p:txBody>
      </p:sp>
    </p:spTree>
    <p:extLst>
      <p:ext uri="{BB962C8B-B14F-4D97-AF65-F5344CB8AC3E}">
        <p14:creationId xmlns:p14="http://schemas.microsoft.com/office/powerpoint/2010/main" val="4258562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8768" y="112555"/>
            <a:ext cx="5437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#2</a:t>
            </a:r>
            <a:endParaRPr lang="en-US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6124196"/>
            <a:ext cx="12192000" cy="338554"/>
          </a:xfrm>
          <a:prstGeom prst="rect">
            <a:avLst/>
          </a:prstGeom>
          <a:solidFill>
            <a:srgbClr val="0066CC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Summary: At </a:t>
            </a:r>
            <a:r>
              <a:rPr lang="en-US" sz="16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SMT </a:t>
            </a:r>
            <a:r>
              <a:rPr lang="en-US" sz="16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stage, there are no risk of mechanical damage.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41475" y="704097"/>
            <a:ext cx="78188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T99X171.00 Check process mechanical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damage risk assessment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標題 1"/>
          <p:cNvSpPr/>
          <p:nvPr/>
        </p:nvSpPr>
        <p:spPr>
          <a:xfrm>
            <a:off x="872359" y="110121"/>
            <a:ext cx="9448800" cy="551519"/>
          </a:xfrm>
          <a:prstGeom prst="rect">
            <a:avLst/>
          </a:prstGeom>
          <a:solidFill>
            <a:srgbClr val="002F76"/>
          </a:solidFill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pPr algn="ctr">
              <a:lnSpc>
                <a:spcPct val="90000"/>
              </a:lnSpc>
              <a:tabLst>
                <a:tab pos="0" algn="l"/>
              </a:tabLst>
            </a:pPr>
            <a:r>
              <a:rPr lang="en-US" altLang="zh-TW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T99X171.00 Mechanical Damage </a:t>
            </a:r>
            <a:r>
              <a:rPr lang="en-US" altLang="zh-TW" sz="2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Risk Assessment </a:t>
            </a:r>
            <a:r>
              <a:rPr lang="en-US" altLang="zh-TW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Report</a:t>
            </a:r>
            <a:endParaRPr lang="en-US" sz="2800" b="1" spc="-1" dirty="0">
              <a:solidFill>
                <a:schemeClr val="bg1"/>
              </a:solidFill>
              <a:latin typeface="Times New Roman" panose="02020603050405020304" pitchFamily="18" charset="0"/>
              <a:ea typeface="微软雅黑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20637" y="1146664"/>
            <a:ext cx="10385464" cy="338554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Fii factory has conducted a production process check to find out the risk of causing mechanical damage.</a:t>
            </a:r>
            <a:endParaRPr lang="en-US" sz="160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2823312421"/>
              </p:ext>
            </p:extLst>
          </p:nvPr>
        </p:nvGraphicFramePr>
        <p:xfrm>
          <a:off x="1181100" y="1589232"/>
          <a:ext cx="9829800" cy="8596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341476" y="2473298"/>
            <a:ext cx="10385464" cy="338554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1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Check SMT stage: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15600" y="2811852"/>
            <a:ext cx="2087435" cy="242892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43145" y="2811852"/>
            <a:ext cx="3449766" cy="2427462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2315600" y="5300618"/>
            <a:ext cx="2087435" cy="648237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Panels are placed on trolleys at a safe distance, with no risk of </a:t>
            </a:r>
            <a:r>
              <a:rPr lang="en-US" sz="120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collision.</a:t>
            </a:r>
            <a:endParaRPr lang="en-US" sz="12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924310" y="5300618"/>
            <a:ext cx="2087435" cy="648237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Panel images recorded at the AOI station can check the components status.</a:t>
            </a:r>
          </a:p>
        </p:txBody>
      </p:sp>
    </p:spTree>
    <p:extLst>
      <p:ext uri="{BB962C8B-B14F-4D97-AF65-F5344CB8AC3E}">
        <p14:creationId xmlns:p14="http://schemas.microsoft.com/office/powerpoint/2010/main" val="40186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ctangle 48"/>
          <p:cNvSpPr/>
          <p:nvPr/>
        </p:nvSpPr>
        <p:spPr>
          <a:xfrm>
            <a:off x="204905" y="1408336"/>
            <a:ext cx="2191948" cy="3684101"/>
          </a:xfrm>
          <a:prstGeom prst="rect">
            <a:avLst/>
          </a:prstGeom>
          <a:noFill/>
          <a:ln>
            <a:solidFill>
              <a:srgbClr val="0000F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48768" y="112555"/>
            <a:ext cx="5437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#3</a:t>
            </a:r>
            <a:endParaRPr lang="en-US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41476" y="1085939"/>
            <a:ext cx="10385464" cy="338554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1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Check PTH stage: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9582150" y="1302048"/>
            <a:ext cx="2158531" cy="4493051"/>
            <a:chOff x="7581908" y="1364896"/>
            <a:chExt cx="2158531" cy="4493051"/>
          </a:xfrm>
        </p:grpSpPr>
        <p:sp>
          <p:nvSpPr>
            <p:cNvPr id="15" name="Rectangle 14"/>
            <p:cNvSpPr/>
            <p:nvPr/>
          </p:nvSpPr>
          <p:spPr>
            <a:xfrm>
              <a:off x="7581908" y="5209710"/>
              <a:ext cx="2158531" cy="648237"/>
            </a:xfrm>
            <a:prstGeom prst="rect">
              <a:avLst/>
            </a:pr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PCBAs are placed in bubble bag and stacked in carton when transfer to other factory.</a:t>
              </a:r>
              <a:endParaRPr lang="en-US"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4" name="Group 3"/>
            <p:cNvGrpSpPr/>
            <p:nvPr/>
          </p:nvGrpSpPr>
          <p:grpSpPr>
            <a:xfrm>
              <a:off x="7581908" y="1364896"/>
              <a:ext cx="2158531" cy="3790389"/>
              <a:chOff x="7581908" y="1364896"/>
              <a:chExt cx="2158531" cy="3790389"/>
            </a:xfrm>
          </p:grpSpPr>
          <p:grpSp>
            <p:nvGrpSpPr>
              <p:cNvPr id="9" name="Group 8"/>
              <p:cNvGrpSpPr/>
              <p:nvPr/>
            </p:nvGrpSpPr>
            <p:grpSpPr>
              <a:xfrm>
                <a:off x="7867123" y="1390295"/>
                <a:ext cx="1661977" cy="3764990"/>
                <a:chOff x="7532609" y="195532"/>
                <a:chExt cx="2249758" cy="5810140"/>
              </a:xfrm>
            </p:grpSpPr>
            <p:grpSp>
              <p:nvGrpSpPr>
                <p:cNvPr id="11" name="Group 10"/>
                <p:cNvGrpSpPr/>
                <p:nvPr/>
              </p:nvGrpSpPr>
              <p:grpSpPr>
                <a:xfrm>
                  <a:off x="7532609" y="195532"/>
                  <a:ext cx="2249757" cy="3518765"/>
                  <a:chOff x="6175831" y="-2214198"/>
                  <a:chExt cx="5841805" cy="8791870"/>
                </a:xfrm>
              </p:grpSpPr>
              <p:pic>
                <p:nvPicPr>
                  <p:cNvPr id="16" name="Picture 15"/>
                  <p:cNvPicPr>
                    <a:picLocks noChangeAspect="1"/>
                  </p:cNvPicPr>
                  <p:nvPr/>
                </p:nvPicPr>
                <p:blipFill>
                  <a:blip r:embed="rId3" cstate="screen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6175831" y="-2214198"/>
                    <a:ext cx="5841805" cy="4326856"/>
                  </a:xfrm>
                  <a:prstGeom prst="rect">
                    <a:avLst/>
                  </a:prstGeom>
                </p:spPr>
              </p:pic>
              <p:pic>
                <p:nvPicPr>
                  <p:cNvPr id="18" name="Picture 17"/>
                  <p:cNvPicPr>
                    <a:picLocks noChangeAspect="1"/>
                  </p:cNvPicPr>
                  <p:nvPr/>
                </p:nvPicPr>
                <p:blipFill rotWithShape="1">
                  <a:blip r:embed="rId4" cstate="screen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/>
                </p:blipFill>
                <p:spPr>
                  <a:xfrm>
                    <a:off x="6175831" y="2172759"/>
                    <a:ext cx="5841805" cy="4404913"/>
                  </a:xfrm>
                  <a:prstGeom prst="rect">
                    <a:avLst/>
                  </a:prstGeom>
                </p:spPr>
              </p:pic>
            </p:grpSp>
            <p:pic>
              <p:nvPicPr>
                <p:cNvPr id="14" name="Picture 13"/>
                <p:cNvPicPr>
                  <a:picLocks noChangeAspect="1"/>
                </p:cNvPicPr>
                <p:nvPr/>
              </p:nvPicPr>
              <p:blipFill>
                <a:blip r:embed="rId5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532610" y="3735548"/>
                  <a:ext cx="2249757" cy="2270124"/>
                </a:xfrm>
                <a:prstGeom prst="rect">
                  <a:avLst/>
                </a:prstGeom>
              </p:spPr>
            </p:pic>
          </p:grpSp>
          <p:sp>
            <p:nvSpPr>
              <p:cNvPr id="3" name="Rectangle 2"/>
              <p:cNvSpPr/>
              <p:nvPr/>
            </p:nvSpPr>
            <p:spPr>
              <a:xfrm>
                <a:off x="7581908" y="1364896"/>
                <a:ext cx="2158531" cy="3790389"/>
              </a:xfrm>
              <a:prstGeom prst="rect">
                <a:avLst/>
              </a:prstGeom>
              <a:noFill/>
              <a:ln>
                <a:solidFill>
                  <a:srgbClr val="0000FF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pic>
        <p:nvPicPr>
          <p:cNvPr id="6" name="Picture 5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3625" y="1432781"/>
            <a:ext cx="2150693" cy="185690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6477" y="3386642"/>
            <a:ext cx="2147841" cy="1682191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233624" y="5123258"/>
            <a:ext cx="2150694" cy="648237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PCBA cutting mold is designed to avoid collision with components</a:t>
            </a:r>
            <a:r>
              <a:rPr lang="en-US" sz="120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2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810098" y="2122724"/>
            <a:ext cx="210756" cy="239340"/>
          </a:xfrm>
          <a:prstGeom prst="rect">
            <a:avLst/>
          </a:prstGeom>
          <a:noFill/>
          <a:ln w="12700">
            <a:solidFill>
              <a:srgbClr val="0000F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1023080" y="1850232"/>
            <a:ext cx="210756" cy="239340"/>
          </a:xfrm>
          <a:prstGeom prst="rect">
            <a:avLst/>
          </a:prstGeom>
          <a:noFill/>
          <a:ln w="12700">
            <a:solidFill>
              <a:srgbClr val="0000F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1503748" y="1859766"/>
            <a:ext cx="210756" cy="239340"/>
          </a:xfrm>
          <a:prstGeom prst="rect">
            <a:avLst/>
          </a:prstGeom>
          <a:noFill/>
          <a:ln w="12700">
            <a:solidFill>
              <a:srgbClr val="0000F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1503748" y="2400614"/>
            <a:ext cx="210756" cy="239340"/>
          </a:xfrm>
          <a:prstGeom prst="rect">
            <a:avLst/>
          </a:prstGeom>
          <a:noFill/>
          <a:ln w="12700">
            <a:solidFill>
              <a:srgbClr val="0000F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1015936" y="2412563"/>
            <a:ext cx="210756" cy="239340"/>
          </a:xfrm>
          <a:prstGeom prst="rect">
            <a:avLst/>
          </a:prstGeom>
          <a:noFill/>
          <a:ln w="12700">
            <a:solidFill>
              <a:srgbClr val="0000F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810098" y="2675826"/>
            <a:ext cx="210756" cy="239340"/>
          </a:xfrm>
          <a:prstGeom prst="rect">
            <a:avLst/>
          </a:prstGeom>
          <a:noFill/>
          <a:ln w="12700">
            <a:solidFill>
              <a:srgbClr val="0000F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ular Callout 26"/>
          <p:cNvSpPr/>
          <p:nvPr/>
        </p:nvSpPr>
        <p:spPr>
          <a:xfrm>
            <a:off x="159739" y="1450460"/>
            <a:ext cx="749139" cy="407754"/>
          </a:xfrm>
          <a:prstGeom prst="wedgeRectCallout">
            <a:avLst>
              <a:gd name="adj1" fmla="val 37898"/>
              <a:gd name="adj2" fmla="val 105425"/>
            </a:avLst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eMMC</a:t>
            </a:r>
          </a:p>
          <a:p>
            <a:pPr algn="ctr"/>
            <a:r>
              <a:rPr lang="en-US" sz="120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location</a:t>
            </a:r>
            <a:endParaRPr lang="en-US" sz="1200">
              <a:solidFill>
                <a:schemeClr val="tx1"/>
              </a:solidFill>
            </a:endParaRPr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86780" y="1465562"/>
            <a:ext cx="2092775" cy="1856904"/>
          </a:xfrm>
          <a:prstGeom prst="rect">
            <a:avLst/>
          </a:prstGeom>
        </p:spPr>
      </p:pic>
      <p:sp>
        <p:nvSpPr>
          <p:cNvPr id="30" name="Rectangle 29"/>
          <p:cNvSpPr/>
          <p:nvPr/>
        </p:nvSpPr>
        <p:spPr>
          <a:xfrm>
            <a:off x="3500521" y="2534513"/>
            <a:ext cx="210756" cy="239340"/>
          </a:xfrm>
          <a:prstGeom prst="rect">
            <a:avLst/>
          </a:prstGeom>
          <a:noFill/>
          <a:ln w="12700">
            <a:solidFill>
              <a:srgbClr val="0000F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86779" y="3419423"/>
            <a:ext cx="2092776" cy="1636593"/>
          </a:xfrm>
          <a:prstGeom prst="rect">
            <a:avLst/>
          </a:prstGeom>
        </p:spPr>
      </p:pic>
      <p:sp>
        <p:nvSpPr>
          <p:cNvPr id="32" name="Rectangle 31"/>
          <p:cNvSpPr/>
          <p:nvPr/>
        </p:nvSpPr>
        <p:spPr>
          <a:xfrm>
            <a:off x="3207493" y="4380506"/>
            <a:ext cx="293028" cy="241906"/>
          </a:xfrm>
          <a:prstGeom prst="rect">
            <a:avLst/>
          </a:prstGeom>
          <a:noFill/>
          <a:ln w="12700">
            <a:solidFill>
              <a:srgbClr val="0000F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ular Callout 32"/>
          <p:cNvSpPr/>
          <p:nvPr/>
        </p:nvSpPr>
        <p:spPr>
          <a:xfrm>
            <a:off x="3903949" y="2079192"/>
            <a:ext cx="734572" cy="413287"/>
          </a:xfrm>
          <a:prstGeom prst="wedgeRectCallout">
            <a:avLst>
              <a:gd name="adj1" fmla="val -63795"/>
              <a:gd name="adj2" fmla="val 74493"/>
            </a:avLst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eMMC</a:t>
            </a:r>
          </a:p>
          <a:p>
            <a:pPr algn="ctr"/>
            <a:r>
              <a:rPr lang="en-US" sz="120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location</a:t>
            </a:r>
            <a:endParaRPr lang="en-US" sz="1200">
              <a:solidFill>
                <a:schemeClr val="tx1"/>
              </a:solidFill>
            </a:endParaRPr>
          </a:p>
        </p:txBody>
      </p:sp>
      <p:sp>
        <p:nvSpPr>
          <p:cNvPr id="34" name="Rectangular Callout 33"/>
          <p:cNvSpPr/>
          <p:nvPr/>
        </p:nvSpPr>
        <p:spPr>
          <a:xfrm>
            <a:off x="2488707" y="3443732"/>
            <a:ext cx="753981" cy="503170"/>
          </a:xfrm>
          <a:prstGeom prst="wedgeRectCallout">
            <a:avLst>
              <a:gd name="adj1" fmla="val 45061"/>
              <a:gd name="adj2" fmla="val 134355"/>
            </a:avLst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eMMC</a:t>
            </a:r>
          </a:p>
          <a:p>
            <a:pPr algn="ctr"/>
            <a:r>
              <a:rPr lang="en-US" sz="120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location</a:t>
            </a:r>
            <a:endParaRPr lang="en-US" sz="1200">
              <a:solidFill>
                <a:schemeClr val="tx1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2446572" y="5123257"/>
            <a:ext cx="2199504" cy="648237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shield cover assembly mold is designed to avoid collision with components.</a:t>
            </a:r>
          </a:p>
        </p:txBody>
      </p:sp>
      <p:pic>
        <p:nvPicPr>
          <p:cNvPr id="36" name="Picture 3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37053" y="1458513"/>
            <a:ext cx="2199504" cy="3590829"/>
          </a:xfrm>
          <a:prstGeom prst="rect">
            <a:avLst/>
          </a:prstGeom>
        </p:spPr>
      </p:pic>
      <p:sp>
        <p:nvSpPr>
          <p:cNvPr id="37" name="Rectangle 36"/>
          <p:cNvSpPr/>
          <p:nvPr/>
        </p:nvSpPr>
        <p:spPr>
          <a:xfrm>
            <a:off x="4737052" y="5124132"/>
            <a:ext cx="2199504" cy="648237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PCBA placed on tray, eMMC in contact with foam mat, no risk of collision</a:t>
            </a:r>
            <a:r>
              <a:rPr lang="en-US" sz="120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2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8" name="Picture 37"/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6479664" y="2095258"/>
            <a:ext cx="3559378" cy="2285889"/>
          </a:xfrm>
          <a:prstGeom prst="rect">
            <a:avLst/>
          </a:prstGeom>
        </p:spPr>
      </p:pic>
      <p:sp>
        <p:nvSpPr>
          <p:cNvPr id="39" name="Rectangle 38"/>
          <p:cNvSpPr/>
          <p:nvPr/>
        </p:nvSpPr>
        <p:spPr>
          <a:xfrm>
            <a:off x="7159601" y="5123257"/>
            <a:ext cx="2199504" cy="648237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PTH mold </a:t>
            </a:r>
            <a:r>
              <a:rPr lang="en-US"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designed to avoid collision with </a:t>
            </a:r>
            <a:r>
              <a:rPr lang="en-US" sz="120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components.</a:t>
            </a:r>
            <a:endParaRPr lang="en-US" sz="12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0" y="6124196"/>
            <a:ext cx="12191999" cy="338554"/>
          </a:xfrm>
          <a:prstGeom prst="rect">
            <a:avLst/>
          </a:prstGeom>
          <a:solidFill>
            <a:srgbClr val="0066CC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Summary: At </a:t>
            </a:r>
            <a:r>
              <a:rPr lang="en-US" sz="16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PTH </a:t>
            </a:r>
            <a:r>
              <a:rPr lang="en-US" sz="16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stage, there are no risk of mechanical damage. </a:t>
            </a:r>
          </a:p>
        </p:txBody>
      </p:sp>
      <p:sp>
        <p:nvSpPr>
          <p:cNvPr id="41" name="Rectangle 40"/>
          <p:cNvSpPr/>
          <p:nvPr/>
        </p:nvSpPr>
        <p:spPr>
          <a:xfrm>
            <a:off x="7588307" y="2955198"/>
            <a:ext cx="220017" cy="322646"/>
          </a:xfrm>
          <a:prstGeom prst="rect">
            <a:avLst/>
          </a:prstGeom>
          <a:noFill/>
          <a:ln w="12700">
            <a:solidFill>
              <a:srgbClr val="0000F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/>
          <p:cNvSpPr/>
          <p:nvPr/>
        </p:nvSpPr>
        <p:spPr>
          <a:xfrm>
            <a:off x="7588307" y="2070774"/>
            <a:ext cx="220017" cy="322646"/>
          </a:xfrm>
          <a:prstGeom prst="rect">
            <a:avLst/>
          </a:prstGeom>
          <a:noFill/>
          <a:ln w="12700">
            <a:solidFill>
              <a:srgbClr val="0000F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/>
          <p:cNvSpPr/>
          <p:nvPr/>
        </p:nvSpPr>
        <p:spPr>
          <a:xfrm>
            <a:off x="8319145" y="2092181"/>
            <a:ext cx="220017" cy="322646"/>
          </a:xfrm>
          <a:prstGeom prst="rect">
            <a:avLst/>
          </a:prstGeom>
          <a:noFill/>
          <a:ln w="12700">
            <a:solidFill>
              <a:srgbClr val="0000F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/>
          <p:cNvSpPr/>
          <p:nvPr/>
        </p:nvSpPr>
        <p:spPr>
          <a:xfrm>
            <a:off x="8319145" y="2967039"/>
            <a:ext cx="220017" cy="322646"/>
          </a:xfrm>
          <a:prstGeom prst="rect">
            <a:avLst/>
          </a:prstGeom>
          <a:noFill/>
          <a:ln w="12700">
            <a:solidFill>
              <a:srgbClr val="0000F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/>
          <p:cNvSpPr/>
          <p:nvPr/>
        </p:nvSpPr>
        <p:spPr>
          <a:xfrm>
            <a:off x="8319145" y="3836751"/>
            <a:ext cx="220017" cy="322646"/>
          </a:xfrm>
          <a:prstGeom prst="rect">
            <a:avLst/>
          </a:prstGeom>
          <a:noFill/>
          <a:ln w="12700">
            <a:solidFill>
              <a:srgbClr val="0000F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/>
          <p:cNvSpPr/>
          <p:nvPr/>
        </p:nvSpPr>
        <p:spPr>
          <a:xfrm>
            <a:off x="7588307" y="3844669"/>
            <a:ext cx="220017" cy="322646"/>
          </a:xfrm>
          <a:prstGeom prst="rect">
            <a:avLst/>
          </a:prstGeom>
          <a:noFill/>
          <a:ln w="12700">
            <a:solidFill>
              <a:srgbClr val="0000F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ular Callout 46"/>
          <p:cNvSpPr/>
          <p:nvPr/>
        </p:nvSpPr>
        <p:spPr>
          <a:xfrm>
            <a:off x="8667726" y="1458513"/>
            <a:ext cx="734572" cy="413287"/>
          </a:xfrm>
          <a:prstGeom prst="wedgeRectCallout">
            <a:avLst>
              <a:gd name="adj1" fmla="val -61202"/>
              <a:gd name="adj2" fmla="val 115977"/>
            </a:avLst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eMMC</a:t>
            </a:r>
          </a:p>
          <a:p>
            <a:pPr algn="ctr"/>
            <a:r>
              <a:rPr lang="en-US" sz="120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location</a:t>
            </a:r>
            <a:endParaRPr lang="en-US" sz="1200">
              <a:solidFill>
                <a:schemeClr val="tx1"/>
              </a:solidFill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2446572" y="1424493"/>
            <a:ext cx="2191948" cy="3660497"/>
          </a:xfrm>
          <a:prstGeom prst="rect">
            <a:avLst/>
          </a:prstGeom>
          <a:noFill/>
          <a:ln>
            <a:solidFill>
              <a:srgbClr val="0000F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標題 1"/>
          <p:cNvSpPr/>
          <p:nvPr/>
        </p:nvSpPr>
        <p:spPr>
          <a:xfrm>
            <a:off x="872359" y="82411"/>
            <a:ext cx="9448800" cy="551519"/>
          </a:xfrm>
          <a:prstGeom prst="rect">
            <a:avLst/>
          </a:prstGeom>
          <a:solidFill>
            <a:srgbClr val="002F76"/>
          </a:solidFill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pPr algn="ctr">
              <a:lnSpc>
                <a:spcPct val="90000"/>
              </a:lnSpc>
              <a:tabLst>
                <a:tab pos="0" algn="l"/>
              </a:tabLst>
            </a:pPr>
            <a:r>
              <a:rPr lang="en-US" altLang="zh-TW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T99X171.00 Mechanical Damage </a:t>
            </a:r>
            <a:r>
              <a:rPr lang="en-US" altLang="zh-TW" sz="2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Risk Assessment </a:t>
            </a:r>
            <a:r>
              <a:rPr lang="en-US" altLang="zh-TW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Report</a:t>
            </a:r>
            <a:endParaRPr lang="en-US" sz="2800" b="1" spc="-1" dirty="0">
              <a:solidFill>
                <a:schemeClr val="bg1"/>
              </a:solidFill>
              <a:latin typeface="Times New Roman" panose="02020603050405020304" pitchFamily="18" charset="0"/>
              <a:ea typeface="微软雅黑"/>
              <a:cs typeface="Times New Roman" panose="02020603050405020304" pitchFamily="18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341475" y="704097"/>
            <a:ext cx="78188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T99X171.00 Check process mechanical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damage risk assessment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0847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8768" y="112555"/>
            <a:ext cx="5437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#4</a:t>
            </a:r>
            <a:endParaRPr lang="en-US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6124196"/>
            <a:ext cx="12192000" cy="338554"/>
          </a:xfrm>
          <a:prstGeom prst="rect">
            <a:avLst/>
          </a:prstGeom>
          <a:solidFill>
            <a:srgbClr val="0066CC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Summary: At </a:t>
            </a:r>
            <a:r>
              <a:rPr lang="en-US" sz="16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ASSY stage, there are no risk of mechanical damage. </a:t>
            </a:r>
            <a:endParaRPr lang="en-US" sz="160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41476" y="1085939"/>
            <a:ext cx="10385464" cy="338554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1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Check ASSY stage: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267403" y="2005289"/>
            <a:ext cx="2591444" cy="194123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93834" y="1695184"/>
            <a:ext cx="2417366" cy="259144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71291" y="1695909"/>
            <a:ext cx="2722220" cy="257572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53602" y="1680906"/>
            <a:ext cx="2800070" cy="2605726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613346" y="4328457"/>
            <a:ext cx="1920397" cy="884458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PCBA placed on tray, eMMC in contact with foam mat, no risk of collision.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2893834" y="4343459"/>
            <a:ext cx="2417366" cy="869455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Assemble PCBA into Top cover, OP does not touch eMMC when operating.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678411" y="4328457"/>
            <a:ext cx="2715100" cy="884456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Assemble bot cover into top cover, OP places the edge of bot cover on the </a:t>
            </a:r>
            <a:r>
              <a:rPr lang="en-US" sz="120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connector </a:t>
            </a:r>
            <a:r>
              <a:rPr lang="en-US"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port side first.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529240" y="2367758"/>
            <a:ext cx="312738" cy="314214"/>
          </a:xfrm>
          <a:prstGeom prst="rect">
            <a:avLst/>
          </a:prstGeom>
          <a:noFill/>
          <a:ln w="19050">
            <a:solidFill>
              <a:srgbClr val="0000F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8760722" y="4343459"/>
            <a:ext cx="2792950" cy="869454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Fasten screw by automatic screwdriver </a:t>
            </a:r>
            <a:endParaRPr lang="en-US" sz="12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7539140" y="2681972"/>
            <a:ext cx="312738" cy="224152"/>
          </a:xfrm>
          <a:prstGeom prst="rect">
            <a:avLst/>
          </a:prstGeom>
          <a:noFill/>
          <a:ln w="19050">
            <a:solidFill>
              <a:srgbClr val="0000F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ular Callout 24"/>
          <p:cNvSpPr/>
          <p:nvPr/>
        </p:nvSpPr>
        <p:spPr>
          <a:xfrm>
            <a:off x="4529240" y="1709910"/>
            <a:ext cx="774840" cy="347490"/>
          </a:xfrm>
          <a:prstGeom prst="wedgeRectCallout">
            <a:avLst>
              <a:gd name="adj1" fmla="val -28546"/>
              <a:gd name="adj2" fmla="val 132046"/>
            </a:avLst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eMMC</a:t>
            </a:r>
            <a:endParaRPr lang="en-US" sz="1400">
              <a:solidFill>
                <a:schemeClr val="tx1"/>
              </a:solidFill>
            </a:endParaRPr>
          </a:p>
        </p:txBody>
      </p:sp>
      <p:sp>
        <p:nvSpPr>
          <p:cNvPr id="27" name="Rectangular Callout 26"/>
          <p:cNvSpPr/>
          <p:nvPr/>
        </p:nvSpPr>
        <p:spPr>
          <a:xfrm>
            <a:off x="7539140" y="1952086"/>
            <a:ext cx="774840" cy="347490"/>
          </a:xfrm>
          <a:prstGeom prst="wedgeRectCallout">
            <a:avLst>
              <a:gd name="adj1" fmla="val -28546"/>
              <a:gd name="adj2" fmla="val 147169"/>
            </a:avLst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eMMC</a:t>
            </a:r>
            <a:endParaRPr lang="en-US" sz="1400">
              <a:solidFill>
                <a:schemeClr val="tx1"/>
              </a:solidFill>
            </a:endParaRPr>
          </a:p>
        </p:txBody>
      </p:sp>
      <p:sp>
        <p:nvSpPr>
          <p:cNvPr id="19" name="標題 1"/>
          <p:cNvSpPr/>
          <p:nvPr/>
        </p:nvSpPr>
        <p:spPr>
          <a:xfrm>
            <a:off x="872359" y="96266"/>
            <a:ext cx="9448800" cy="551519"/>
          </a:xfrm>
          <a:prstGeom prst="rect">
            <a:avLst/>
          </a:prstGeom>
          <a:solidFill>
            <a:srgbClr val="002F76"/>
          </a:solidFill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pPr algn="ctr">
              <a:lnSpc>
                <a:spcPct val="90000"/>
              </a:lnSpc>
              <a:tabLst>
                <a:tab pos="0" algn="l"/>
              </a:tabLst>
            </a:pPr>
            <a:r>
              <a:rPr lang="en-US" altLang="zh-TW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T99X171.00 Mechanical Damage </a:t>
            </a:r>
            <a:r>
              <a:rPr lang="en-US" altLang="zh-TW" sz="2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Risk Assessment </a:t>
            </a:r>
            <a:r>
              <a:rPr lang="en-US" altLang="zh-TW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Report</a:t>
            </a:r>
            <a:endParaRPr lang="en-US" sz="2800" b="1" spc="-1" dirty="0">
              <a:solidFill>
                <a:schemeClr val="bg1"/>
              </a:solidFill>
              <a:latin typeface="Times New Roman" panose="02020603050405020304" pitchFamily="18" charset="0"/>
              <a:ea typeface="微软雅黑"/>
              <a:cs typeface="Times New Roman" panose="02020603050405020304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41475" y="704097"/>
            <a:ext cx="78188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T99X171.00 Check process mechanical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damage risk assessment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0392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8768" y="112555"/>
            <a:ext cx="5437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#5</a:t>
            </a:r>
            <a:endParaRPr lang="en-US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6124196"/>
            <a:ext cx="12192000" cy="338554"/>
          </a:xfrm>
          <a:prstGeom prst="rect">
            <a:avLst/>
          </a:prstGeom>
          <a:solidFill>
            <a:srgbClr val="0066CC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Summary</a:t>
            </a:r>
            <a:r>
              <a:rPr lang="en-US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UK station mold is designed to avoid collision with components</a:t>
            </a:r>
            <a:r>
              <a:rPr lang="en-US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=&gt; No have risk damage IC at all test station.</a:t>
            </a:r>
            <a:r>
              <a:rPr lang="en-US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41476" y="1085939"/>
            <a:ext cx="10385464" cy="338554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1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Check TEST stage: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08091" y="5220230"/>
            <a:ext cx="1920397" cy="555189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UK station </a:t>
            </a:r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mold is designed </a:t>
            </a:r>
            <a:r>
              <a:rPr lang="en-US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</a:t>
            </a:r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avoid collision with components.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5775" y="1493088"/>
            <a:ext cx="1777093" cy="1764811"/>
          </a:xfrm>
          <a:prstGeom prst="rect">
            <a:avLst/>
          </a:prstGeom>
        </p:spPr>
      </p:pic>
      <p:grpSp>
        <p:nvGrpSpPr>
          <p:cNvPr id="4" name="Group 3"/>
          <p:cNvGrpSpPr/>
          <p:nvPr/>
        </p:nvGrpSpPr>
        <p:grpSpPr>
          <a:xfrm>
            <a:off x="474707" y="3318531"/>
            <a:ext cx="1787166" cy="1766384"/>
            <a:chOff x="3005222" y="1461994"/>
            <a:chExt cx="2177880" cy="2571211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005222" y="1461994"/>
              <a:ext cx="2177880" cy="2561180"/>
            </a:xfrm>
            <a:prstGeom prst="rect">
              <a:avLst/>
            </a:prstGeom>
          </p:spPr>
        </p:pic>
        <p:sp>
          <p:nvSpPr>
            <p:cNvPr id="22" name="Rectangle 21"/>
            <p:cNvSpPr/>
            <p:nvPr/>
          </p:nvSpPr>
          <p:spPr>
            <a:xfrm>
              <a:off x="3500540" y="3065719"/>
              <a:ext cx="538060" cy="459795"/>
            </a:xfrm>
            <a:prstGeom prst="rect">
              <a:avLst/>
            </a:prstGeom>
            <a:noFill/>
            <a:ln w="19050">
              <a:solidFill>
                <a:srgbClr val="0000FF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ular Callout 24"/>
            <p:cNvSpPr/>
            <p:nvPr/>
          </p:nvSpPr>
          <p:spPr>
            <a:xfrm>
              <a:off x="4203379" y="3360978"/>
              <a:ext cx="941756" cy="672227"/>
            </a:xfrm>
            <a:prstGeom prst="wedgeRectCallout">
              <a:avLst>
                <a:gd name="adj1" fmla="val -58489"/>
                <a:gd name="adj2" fmla="val -62496"/>
              </a:avLst>
            </a:prstGeom>
            <a:solidFill>
              <a:srgbClr val="FFFF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eMMC</a:t>
              </a:r>
            </a:p>
            <a:p>
              <a:pPr algn="ctr"/>
              <a:r>
                <a:rPr lang="en-US" sz="120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location</a:t>
              </a:r>
              <a:endParaRPr lang="en-US"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2411019" y="1826702"/>
            <a:ext cx="9641281" cy="2983657"/>
            <a:chOff x="2372919" y="1557080"/>
            <a:chExt cx="10916291" cy="3483977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143593" y="1563187"/>
              <a:ext cx="1915882" cy="3443659"/>
            </a:xfrm>
            <a:prstGeom prst="rect">
              <a:avLst/>
            </a:prstGeom>
          </p:spPr>
        </p:pic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1100030" y="1559289"/>
              <a:ext cx="2189180" cy="3447557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7602" r="7602"/>
            <a:stretch/>
          </p:blipFill>
          <p:spPr>
            <a:xfrm>
              <a:off x="6948895" y="1559288"/>
              <a:ext cx="2154143" cy="3447558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372919" y="1557080"/>
              <a:ext cx="2195744" cy="3483977"/>
            </a:xfrm>
            <a:prstGeom prst="rect">
              <a:avLst/>
            </a:prstGeom>
          </p:spPr>
        </p:pic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640614" y="1559288"/>
              <a:ext cx="2250441" cy="3458878"/>
            </a:xfrm>
            <a:prstGeom prst="rect">
              <a:avLst/>
            </a:prstGeom>
          </p:spPr>
        </p:pic>
      </p:grpSp>
      <p:sp>
        <p:nvSpPr>
          <p:cNvPr id="20" name="標題 1"/>
          <p:cNvSpPr/>
          <p:nvPr/>
        </p:nvSpPr>
        <p:spPr>
          <a:xfrm>
            <a:off x="872359" y="110121"/>
            <a:ext cx="9448800" cy="551519"/>
          </a:xfrm>
          <a:prstGeom prst="rect">
            <a:avLst/>
          </a:prstGeom>
          <a:solidFill>
            <a:srgbClr val="002F76"/>
          </a:solidFill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pPr algn="ctr">
              <a:lnSpc>
                <a:spcPct val="90000"/>
              </a:lnSpc>
              <a:tabLst>
                <a:tab pos="0" algn="l"/>
              </a:tabLst>
            </a:pPr>
            <a:r>
              <a:rPr lang="en-US" altLang="zh-TW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T99X171.00 Mechanical Damage </a:t>
            </a:r>
            <a:r>
              <a:rPr lang="en-US" altLang="zh-TW" sz="2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Risk Assessment </a:t>
            </a:r>
            <a:r>
              <a:rPr lang="en-US" altLang="zh-TW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Report</a:t>
            </a:r>
            <a:endParaRPr lang="en-US" sz="2800" b="1" spc="-1" dirty="0">
              <a:solidFill>
                <a:schemeClr val="bg1"/>
              </a:solidFill>
              <a:latin typeface="Times New Roman" panose="02020603050405020304" pitchFamily="18" charset="0"/>
              <a:ea typeface="微软雅黑"/>
              <a:cs typeface="Times New Roman" panose="02020603050405020304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41475" y="704097"/>
            <a:ext cx="78188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T99X171.00 Check process mechanical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damage risk assessment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8930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D9E5B87F-1ED8-4B53-AF15-FB0CEEFA5736}"/>
              </a:ext>
            </a:extLst>
          </p:cNvPr>
          <p:cNvSpPr/>
          <p:nvPr/>
        </p:nvSpPr>
        <p:spPr>
          <a:xfrm>
            <a:off x="223472" y="5777439"/>
            <a:ext cx="1144024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6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 : </a:t>
            </a:r>
            <a:br>
              <a:rPr lang="en-US" sz="16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boot then can’t test at all station </a:t>
            </a:r>
            <a:r>
              <a:rPr lang="en-US" sz="1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 No boot can cover 100% at FATP</a:t>
            </a:r>
            <a:endParaRPr lang="en-US" sz="16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20637" y="584825"/>
            <a:ext cx="4271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No Boot FATP Test 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Coverage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6281" y="888323"/>
            <a:ext cx="10777440" cy="497224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8768" y="112555"/>
            <a:ext cx="5437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#6</a:t>
            </a:r>
            <a:endParaRPr lang="en-US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標題 1"/>
          <p:cNvSpPr/>
          <p:nvPr/>
        </p:nvSpPr>
        <p:spPr>
          <a:xfrm>
            <a:off x="872359" y="54701"/>
            <a:ext cx="9448800" cy="551519"/>
          </a:xfrm>
          <a:prstGeom prst="rect">
            <a:avLst/>
          </a:prstGeom>
          <a:solidFill>
            <a:srgbClr val="002F76"/>
          </a:solidFill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pPr algn="ctr">
              <a:lnSpc>
                <a:spcPct val="90000"/>
              </a:lnSpc>
              <a:tabLst>
                <a:tab pos="0" algn="l"/>
              </a:tabLst>
            </a:pPr>
            <a:r>
              <a:rPr lang="en-US" altLang="zh-TW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T99X171.00 Mechanical Damage </a:t>
            </a:r>
            <a:r>
              <a:rPr lang="en-US" altLang="zh-TW" sz="2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Risk Assessment </a:t>
            </a:r>
            <a:r>
              <a:rPr lang="en-US" altLang="zh-TW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Report</a:t>
            </a:r>
            <a:endParaRPr lang="en-US" sz="2800" b="1" spc="-1" dirty="0">
              <a:solidFill>
                <a:schemeClr val="bg1"/>
              </a:solidFill>
              <a:latin typeface="Times New Roman" panose="02020603050405020304" pitchFamily="18" charset="0"/>
              <a:ea typeface="微软雅黑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2465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8768" y="112555"/>
            <a:ext cx="5437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#6</a:t>
            </a:r>
            <a:endParaRPr lang="en-US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41476" y="704097"/>
            <a:ext cx="26065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Conclution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92507" y="1060642"/>
            <a:ext cx="931592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Check the production process no found the risk of  mechanical 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damage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>
              <a:buFontTx/>
              <a:buChar char="-"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 the stages of working with PCBA, especially 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station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 at SMT, PTH, ASSY are all defined in the SOP requiring inspection to ensure no broken components, damage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,...</a:t>
            </a:r>
          </a:p>
          <a:p>
            <a:pPr marL="285750" indent="-285750">
              <a:buFontTx/>
              <a:buChar char="-"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Operators are always trained to check PCBA before and after operation, how to place products into molds, trays and housing to avoid component damage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>
              <a:buFont typeface="Symbol" panose="05050102010706020507" pitchFamily="18" charset="2"/>
              <a:buChar char="Þ"/>
            </a:pP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possibility of mechanical damage during production is very low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>
              <a:buFont typeface="Symbol" panose="05050102010706020507" pitchFamily="18" charset="2"/>
              <a:buChar char="Þ"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Mechanical damage may occur during product use (dropping, impact, etc.)</a:t>
            </a:r>
          </a:p>
        </p:txBody>
      </p:sp>
      <p:grpSp>
        <p:nvGrpSpPr>
          <p:cNvPr id="30" name="Group 29"/>
          <p:cNvGrpSpPr/>
          <p:nvPr/>
        </p:nvGrpSpPr>
        <p:grpSpPr>
          <a:xfrm>
            <a:off x="1527581" y="3233069"/>
            <a:ext cx="3752903" cy="2609911"/>
            <a:chOff x="2400247" y="2673925"/>
            <a:chExt cx="4156289" cy="2953726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2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400247" y="2673925"/>
              <a:ext cx="4156289" cy="2953726"/>
            </a:xfrm>
            <a:prstGeom prst="rect">
              <a:avLst/>
            </a:prstGeom>
          </p:spPr>
        </p:pic>
        <p:grpSp>
          <p:nvGrpSpPr>
            <p:cNvPr id="23" name="Group 22"/>
            <p:cNvGrpSpPr/>
            <p:nvPr/>
          </p:nvGrpSpPr>
          <p:grpSpPr>
            <a:xfrm>
              <a:off x="2400247" y="4528289"/>
              <a:ext cx="2764617" cy="534558"/>
              <a:chOff x="2400247" y="4528289"/>
              <a:chExt cx="2764617" cy="534558"/>
            </a:xfrm>
          </p:grpSpPr>
          <p:pic>
            <p:nvPicPr>
              <p:cNvPr id="20" name="Picture 19"/>
              <p:cNvPicPr>
                <a:picLocks noChangeAspect="1"/>
              </p:cNvPicPr>
              <p:nvPr/>
            </p:nvPicPr>
            <p:blipFill>
              <a:blip r:embed="rId5" cstate="screen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sharpenSoften amount="25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400247" y="4528289"/>
                <a:ext cx="2764617" cy="534558"/>
              </a:xfrm>
              <a:prstGeom prst="rect">
                <a:avLst/>
              </a:prstGeom>
              <a:ln>
                <a:solidFill>
                  <a:srgbClr val="0000FF"/>
                </a:solidFill>
              </a:ln>
            </p:spPr>
          </p:pic>
          <p:sp>
            <p:nvSpPr>
              <p:cNvPr id="21" name="Rectangle 20"/>
              <p:cNvSpPr/>
              <p:nvPr/>
            </p:nvSpPr>
            <p:spPr>
              <a:xfrm>
                <a:off x="2471738" y="4730083"/>
                <a:ext cx="1900237" cy="130969"/>
              </a:xfrm>
              <a:prstGeom prst="rect">
                <a:avLst/>
              </a:prstGeom>
              <a:noFill/>
              <a:ln w="12700">
                <a:solidFill>
                  <a:srgbClr val="FFFF00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7" name="Rectangle 26"/>
            <p:cNvSpPr/>
            <p:nvPr/>
          </p:nvSpPr>
          <p:spPr>
            <a:xfrm>
              <a:off x="2566986" y="3781425"/>
              <a:ext cx="1400178" cy="300059"/>
            </a:xfrm>
            <a:prstGeom prst="rect">
              <a:avLst/>
            </a:prstGeom>
            <a:noFill/>
            <a:ln w="12700">
              <a:solidFill>
                <a:srgbClr val="0000FF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9" name="Straight Arrow Connector 28"/>
            <p:cNvCxnSpPr>
              <a:stCxn id="27" idx="2"/>
            </p:cNvCxnSpPr>
            <p:nvPr/>
          </p:nvCxnSpPr>
          <p:spPr>
            <a:xfrm>
              <a:off x="3267075" y="4081484"/>
              <a:ext cx="1905" cy="446804"/>
            </a:xfrm>
            <a:prstGeom prst="straightConnector1">
              <a:avLst/>
            </a:prstGeom>
            <a:ln>
              <a:solidFill>
                <a:srgbClr val="0000FF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1" name="Picture 30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6758152" y="3233069"/>
            <a:ext cx="3430664" cy="2609911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32" name="Rectangle 31"/>
          <p:cNvSpPr/>
          <p:nvPr/>
        </p:nvSpPr>
        <p:spPr>
          <a:xfrm flipH="1">
            <a:off x="7676706" y="5895871"/>
            <a:ext cx="1769753" cy="36914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PD trained OP</a:t>
            </a:r>
            <a:endParaRPr lang="en-US" sz="16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Rectangle 32"/>
          <p:cNvSpPr/>
          <p:nvPr/>
        </p:nvSpPr>
        <p:spPr>
          <a:xfrm flipH="1">
            <a:off x="1527579" y="5881322"/>
            <a:ext cx="3752904" cy="54049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SOP defined check and ensure no broken component or damage</a:t>
            </a:r>
            <a:endParaRPr lang="en-US" sz="16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標題 1"/>
          <p:cNvSpPr/>
          <p:nvPr/>
        </p:nvSpPr>
        <p:spPr>
          <a:xfrm>
            <a:off x="872359" y="110121"/>
            <a:ext cx="9448800" cy="551519"/>
          </a:xfrm>
          <a:prstGeom prst="rect">
            <a:avLst/>
          </a:prstGeom>
          <a:solidFill>
            <a:srgbClr val="002F76"/>
          </a:solidFill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pPr algn="ctr">
              <a:lnSpc>
                <a:spcPct val="90000"/>
              </a:lnSpc>
              <a:tabLst>
                <a:tab pos="0" algn="l"/>
              </a:tabLst>
            </a:pPr>
            <a:r>
              <a:rPr lang="en-US" altLang="zh-TW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T99X171.00 Mechanical Damage </a:t>
            </a:r>
            <a:r>
              <a:rPr lang="en-US" altLang="zh-TW" sz="2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Risk Assessment </a:t>
            </a:r>
            <a:r>
              <a:rPr lang="en-US" altLang="zh-TW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Report</a:t>
            </a:r>
            <a:endParaRPr lang="en-US" sz="2800" b="1" spc="-1" dirty="0">
              <a:solidFill>
                <a:schemeClr val="bg1"/>
              </a:solidFill>
              <a:latin typeface="Times New Roman" panose="02020603050405020304" pitchFamily="18" charset="0"/>
              <a:ea typeface="微软雅黑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582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3931444" y="2504042"/>
            <a:ext cx="433723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800" b="1" i="1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Thank you</a:t>
            </a:r>
            <a:endParaRPr lang="en-US" sz="6800" b="1" i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6689" name="Picture 7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47483647" y="921972375"/>
            <a:ext cx="74552175" cy="57102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1999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14316</TotalTime>
  <Words>627</Words>
  <Application>Microsoft Office PowerPoint</Application>
  <PresentationFormat>Widescreen</PresentationFormat>
  <Paragraphs>85</Paragraphs>
  <Slides>9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9" baseType="lpstr">
      <vt:lpstr>DejaVu Sans</vt:lpstr>
      <vt:lpstr>等线</vt:lpstr>
      <vt:lpstr>微軟正黑體</vt:lpstr>
      <vt:lpstr>微软雅黑</vt:lpstr>
      <vt:lpstr>思源黑体 CN Normal</vt:lpstr>
      <vt:lpstr>Arial</vt:lpstr>
      <vt:lpstr>Symbol</vt:lpstr>
      <vt:lpstr>Times New Roman</vt:lpstr>
      <vt:lpstr>Wingdings</vt:lpstr>
      <vt:lpstr>Office Theme</vt:lpstr>
      <vt:lpstr>T99X171.00 Mechanical Damage FA Risk Assessment Report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subject/>
  <dc:creator>ZMY</dc:creator>
  <dc:description/>
  <cp:lastModifiedBy>阮氏姮</cp:lastModifiedBy>
  <cp:revision>1299</cp:revision>
  <dcterms:created xsi:type="dcterms:W3CDTF">2022-05-19T09:53:32Z</dcterms:created>
  <dcterms:modified xsi:type="dcterms:W3CDTF">2024-09-24T09:39:48Z</dcterms:modified>
  <dc:language>zh-TW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3</vt:i4>
  </property>
  <property fmtid="{D5CDD505-2E9C-101B-9397-08002B2CF9AE}" pid="3" name="PresentationFormat">
    <vt:lpwstr>Widescreen</vt:lpwstr>
  </property>
  <property fmtid="{D5CDD505-2E9C-101B-9397-08002B2CF9AE}" pid="4" name="Slides">
    <vt:i4>15</vt:i4>
  </property>
</Properties>
</file>